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338" r:id="rId4"/>
    <p:sldId id="334" r:id="rId5"/>
    <p:sldId id="320" r:id="rId6"/>
    <p:sldId id="331" r:id="rId7"/>
    <p:sldId id="339" r:id="rId8"/>
    <p:sldId id="340" r:id="rId9"/>
    <p:sldId id="341" r:id="rId10"/>
    <p:sldId id="342" r:id="rId11"/>
    <p:sldId id="344" r:id="rId12"/>
    <p:sldId id="346" r:id="rId13"/>
    <p:sldId id="34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17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00:32.1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203 0 16874,'9'18'325,"-2"-4"-163,-2-5 29,0-2 16,0 2 0,-2-1 28,1 1 6,0 0 17,0 1-6,0 0 6,-1 1-17,1 0-28,-1 0-23,0 1-33,1 0-23,-2 0-16,2 1-1,-3-1-5,1 1 11,-1-1 29,0 1 32,-1-2 40,0 0 34,-1-1 16,-1-1-10,-1 0-6,-2-2-40,0 1-16,-1-2-12,-1 0-5,0-1 0,0-1-23,-1 0-5,0-1-28,-3 0-17,-1-1-17,-1 0-5,-2-1 5,-2 0-5,-1-1 5,-1 0-17,1 0-3391,-1-2 3391,2 1-16,2-3-1,3 1-33,4-1-28,1 0-33,3 1-57,1 0 3314,-1 0-3504,3 1-134,-2-1-214,1 1-504,0 0-1539,1 0-1004,1 0-4759,0 1 8434,0-1 0,0 2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01:28.9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 0 25057,'-12'32'224,"3"-3"-185,7-13 17,1 2-10,0 0-2,0 2 18,1 1 0,0 1-12,0 0 6,0-1-22,1 2-6,1-2-12,1 0 12,0-2-11,1 0 6,0-2-18,1 0-5,-2-3 11,1-1-11,-1-2 12,0-2-24,0-1-27,-2-3-56,2 0-67,-3-3-141,1 1-190,-1-3-2588,0 1-4122,0-3 7203,0 1 0,0-1 0,0 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9:24.1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67 5739,'48'-37'0,"-9"8"0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9:24.3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5739,'0'0'0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9:16.0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943 1001 13317,'40'6'-7578,"-6"0"7578,-28-3 0,-3-1 0,-1-1 0</inkml:trace>
  <inkml:trace contextRef="#ctx0" brushRef="#br0" timeOffset="-363">1 1045 16454,'39'-10'-62,"-5"3"1,-24 7-12,-1 0-50,1 0-146,0 0-180,1 0-228,0 0-1625,6 0 2302,12 3 0,-13-2 0,5 2 0</inkml:trace>
  <inkml:trace contextRef="#ctx0" brushRef="#br0" timeOffset="-164">395 1045 13905,'95'-14'-1450,"-16"2"441,-60 12-284,0 0 66,-2 0 73,1 0-879,-2 0 2033,-3 0 0,-2 0 0,-5 0 0,-3 0 0</inkml:trace>
  <inkml:trace contextRef="#ctx0" brushRef="#br0" timeOffset="3239">329 1023 18358,'26'10'291,"-6"-3"-88,-18-7 60,-1-2 22,1 1-16,0-1-39,2-2-57,-1-1 376,5-14-426,-3 7 275,4-19-258,-5 18 297,-2-20-309,-1 18 204,-1-24-226,0 23 84,-1-16-134,1 17 140,-1-18-106,1 14 252,-1-34-208,1 29 331,-2-35-336,1 34 167,-5-31-212,3 31 180,-7-28-197,5 32 28,-7-24-78,5 27 16,-7-18 12,6 18 123,-13-23-123,9 22 45,-12-20-51,12 25 45,-11-16-28,10 15 73,-22-23-106,21 23 38,-22-20-50,24 24 34,-12-10-34,15 13 1,-8-3 4,9 6-44,-4 0-11,9 4-152,-1-1 152,3 2-179,1 0-762,-1 0 968,1 1 24,-1 1-12,1 1 11,0 3 0,0 8-5,0-1-23,0 26 22,0-17 23,0 31-16,0-30 27,0 25-34,-2-29 1,-1 17 0,0-21 50,-4 19-51,4-20-22,-4 10 12,6-19 16,-1-1-17,2-3 286,0-1-280,-1-2-22,0 0 39,0-1-34,-1 0-11,1-1-34,-1-3 29,0 0-40,1-16 62,0 8-23,1-29 34,0 21 0,1-30 0,-1 31 17,1-22-6,-1 29-11,0-16 17,0 21-23,0-11 6,0 14 79,0-6-74,0 9-33,0-2 28,0 6-56,0-1 73,0 0 6,0 1-18,0-1 1,0 0-12,0 0 1,2-1 10,-1 2 18,7-4-18,-4 2 40,10-2-34,-8 3-28,11-2 23,-9 2 56,9 1-12,-9 0 101,11 0-123,-9 0 62,16 0-62,-12 0 22,13 0-16,-14 0 111,15 3-100,-15-1 73,12 2-90,-17-3-11,4 1-17,-9 0-118,4 1-33,-4-1-1378,4 6 123,-4-4 1406,3 8 0,-4-7 0,1 1 0</inkml:trace>
  <inkml:trace contextRef="#ctx0" brushRef="#br0" timeOffset="10139">833 147 16656,'21'-33'840,"-4"7"-695,-17 26 23,0 0-11,0 2 61,0 0 23,-1 3-62,0 1-61,0 1-34,-1 2-33,0 1 44,-1 13-44,1-10 218,-2 20-163,2-21 342,-6 28-302,4-21 128,-6 24-162,6-23 118,-7 23-180,4-20 219,-13 43-185,10-37 89,-10 30-89,11-36 129,-11 20-140,10-23 224,-11 17-169,13-24 316,-10 8-288,12-15 326,-6 1-364,8-5 78,-8-2-174,7-1-5,-8-1-6,8 0-11,-9-3-6,7 3-10,-15-7-1,12 4-50,-9-6 50,11 4-28,-7-11 23,9 8-62,-6-18 56,9 15-73,-1-18 73,3 16-39,4-18 55,-1 19-49,8-17 38,-4 19-27,11-13 28,-8 16-6,7-8 22,-9 12-44,5-4 44,-8 6-5,9-1 11,-8 3 61,12 0-49,-9 1-1,13 2 6,-11 1 55,14 7-49,-13-5 44,16 10-45,-14-10 118,24 13-89,-22-11 156,22 12-140,-23-11 40,13 7-46,-16-6 270,15 11-264,-14-11 174,15 12-157,-17-15 100,8 6-116,-9-8 49,9 4-111,-11-4 22,8 2-17,-11-4 6,10 4-23,-8-4-520,11 5 55,-10-4-3416,9 4 151,-8-3 3736,5 2 0,-9-4 0,-1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0:21.9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45 140 16090,'-20'-25'1434,"3"4"-1003,16 19-17,1 1-39,-1 0 242,1 1-370,0-1 682,-1 1-834,1 2 6,0 0-28,0 2 16,0 0-21,0 0 16,0 1 5,0 0-5,0 2 129,0 6-157,0-4 106,2 15-111,-1-12 100,1 20-89,-1-15 22,-1 25-73,0-23 39,2 25-33,-2-25 152,2 24-91,-1-24 79,2 23-107,-2-24 46,1 17-74,-1-22 28,0 11-61,-1-16 11,2 4 11,-2-9-33,4 2 22,-3-3-11,4 1-6,-3-3 79,1 1-23,-1-1 11,0 0 96,-1 0-57,0 0 1,0 0 61,-1-1-84,1 1-27,-1-1 44,1 1-68,-1-2 85,0 2 218,0-1-251,0 0-12,0 0-23,0 0-10,0 0-18,0-1 23,0-8-22,0 3 16,-2-6 1,2-3-7,0 2-4,0-6 10,-1-5-11,0 4 0,0-7 23,-2 0-17,1 6 0,-2-4 11,-1 0-23,2 7-5,-2-6 6,1 0-1,1 6 7,-1-5-18,1 0 0,1 6 6,0-5 23,0 3-23,1 5 33,0-17-21,1 16-57,0-14-34,0 20-503,1-2 212,0 11-2033,6 14 779,-3-2 1624,8 30 0,-10-27 0,5 13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0:33.6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101 33 23724,'-18'27'174,"2"-1"-101,7-6 5,1 1-11,-1 1-5,1 1-12,1 2-11,-1-2 23,1 10-12,0 17-33,3-13 28,12 18-11,-2-38 290,20 9-139,-14-19 370,23-3-392,-19-8 167,24-15-263,-22 6 28,9-8-22,-15 9 0,0 0-17,-2 1 0,-1-1 22,-1 1-5,-1 1 17,0 0 139,-1-10-167,-1 7 106,-1-19-129,-3 16 68,0-21-68,-3 19 140,-2-21-112,-1 21 107,-7-17-118,6 21 39,-12-13-84,10 18 28,-12-10-50,12 14-101,-8-5 11,11 9-470,-4 1 342,4 4-964,-3 10 481,5-4-3601,2 19 757,4-15 3556,3 12 0,-3-18 0,0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0:34.1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48 25892,'4'-27'302,"-1"6"-302,-3 21 45,0 0-50,0 1 16,0 1 0,0 2-5,-1 1 10,0 2 1,-3 6 17,0-4-45,0 8-17,3-10 0,-1 2 22,2-7-33,0-1 33,0-1-179,1 1 17,0 0-1064,1 1 437,0-1-5871,6 1 6666,-1-3 0,1 1 0,-4-2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0:34.6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122 207 25091,'-31'75'67,"5"-12"-56,17-44-5,2-2 5,0-1-11,2-3 0,1-2-11,1-3-6,3-2 0,-1-2 39,2-3 29,1 1 89,5-3-56,2-1-28,3-1 40,8-3-68,-4 1-6,6 1 0,0 2-22,-4 2 0,4 3 12,-2 4 10,-5 1 6,4 2 45,-1 2-28,-6-3-6,5 5 67,-2 3-50,-4-4-11,2 6 61,-3 8-55,-5-10-6,0 12-1,-5-15 12,-2 1-5,-3-1 16,-9 4-39,1-4-17,-8 4 68,-12 2-51,10-9-51,-21 7-22,23-14-347,-19-2 168,20-3-11,-9-2-796,5-6 460,10 3-980,-7-4 133,15 5 1418,-1 2 0,6 2 0,-1 0 0</inkml:trace>
  <inkml:trace contextRef="#ctx0" brushRef="#br0" timeOffset="551">34 338 23164,'1'-29'930,"0"5"-628,5 20-11,0-1-27,2-2-18,1 0-27,3-1-23,2-3 336,21-16-398,-10 7 208,52-39-280,-42 34-18,10-4 1,-1 2-62,-11 11-11,28-9-28,-38 18-39,5 1-952,-2 5 290,-11 2-363,2 4-7405,-15 13-425,-5-4 8950,-1 7 0,0-14 0,1-2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0:23.311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1 576 17989,'16'-70'4317,"-3"15"-2885,-11 51 119,0 1-490,-1 2-410,0 0-928,-1 1-815,1 3 1221,0-1-1487,1 4 148,2 0-769,1 1-154,0 0-78,2 2 671,5 1 471,14 9-274,-7-6 423,24 13-5,-25-16 366,27 15 141,-24-14 202,33 13 36,-27-14 520,38 14 194,-33-14 68,43 11-76,-41-13 72,46 10-50,-44-10-80,44 8-19,-47-9-112,41 4 45,-45-8-20,31 4-59,-37-4-31,25 3-106,-28-3-15,19 6-209,-23-4-109,15 7-297,-20-7-135,14 8-96,-15-8 10525,11 4-10876,-14-6 808,5 3 1,-9-6 0,-1 2 0</inkml:trace>
  <inkml:trace contextRef="#ctx0" brushRef="#br0" timeOffset="982">66 532 17989,'14'-24'6544,"-4"3"-4783,-13 20-6162,0-1 1946,0 0 1002,-1 1 589,1 0 238,-2-1 79,-2 0-1650,2 1 341,-1-1 2420,3 2 372,1-1-590,0 1 411,2 0-23,0 2 435,0 0 15,0 2-184,0 1 220,0 1-486,0 1 284,2 2-728,0-1-185,3 8-735,-1-3 25,8 20-33,-6-14 9,8 18-73,-6-20 15,2 5 146,6 0-118,-7-9 111,6 7-119,-5-9-106,-2-3-118,1 3 103,-3-6-17,-2-1 150,0-1 88,-1-1 65,-1-1 10332,0-1-5045,-2-2-5049,0-2-49,0-3 176,-1-1-149,-1-1 187,-2-1-67,-5-15 178,2 8-18,-3-11-28,1 5 34,3 5-16,-3-5 4,4 8 7,-1 0-34,1 1 61,-6-6 0,4 9-10,-5-5-9843,6 8 4936,-1 2 5036,1-1 320,1 3-245,1-1 379,-2-4-24,2 4 120,-1-7-310,3 8 376,2-2 741,0 0 99,2 1 807,12-10-145,-2 7-380,25-11-451,-15 11-514,34-8-347,-29 7-365,40-11-457,-36 9-515,42-10-312,-40 14 295,39-6 278,-44 10 61,23 7 203,-36 1 1,3 3-1,-17-5 1</inkml:trace>
  <inkml:trace contextRef="#ctx0" brushRef="#br0" timeOffset="1765">1730 685 17989,'-35'6'1325,"0"9"297,4 18 828,7-3-735,13-12-689,1 0-339,2 1-376,2 0 935,1 16-684,2-13-503,7 23-1171,0-30-545,17 13-672,-7-22-143,33-5 1033,-20-10 783,42-23 614,-37 13 243,35-23 421,-43 27-366,9-7 1,-26 18 0,-3 1 0</inkml:trace>
  <inkml:trace contextRef="#ctx0" brushRef="#br0" timeOffset="2231">1971 116 18206,'-3'60'895,"0"1"0,0-5 1,2-6-132,4-8-817,1 2 25,0-1-30,0 1 16,1-1 5,-1-3 398,1-2-718,-1-4 49,1-2 197,-1-5 43,0-1-25,-1-4 38,0-3-8,-1-3-27,0 0 186,1-4-277,-2-4 130,1-6-1322,-1-5 2199,0-2-63,0-3-274,2-1 387,0-3-211,3-2 547,0-2-120,2-1 1378,1-3-2133,11-17 130,-8 15 331,15-20-240,-17 29 100,10-6-557,-12 15-490,11 1-815,-10 7-1105,10 14-220,-11-4 11270,11 22-9102,-11-19-8377,16 17 8063,-11-21 0,1 2 1,-7-11-1</inkml:trace>
  <inkml:trace contextRef="#ctx0" brushRef="#br1" timeOffset="2616">2365 576 18162,'0'53'257,"0"0"1,2 35-72,1-74-7,2-1 17,0-3 34,2-1 27,-1-3 57,1 0 72,-1-3 1362,13-6-1485,-9-2 219,21-20-348,-19 7 253,17-28-292,-18 24 179,8-30-184,-13 29 156,-1-28-167,-6 30 72,-10-18-123,3 26-118,-16-7-50,12 17-1019,-20 8 655,19 3-130,-10 9-206,14-5-291,3 1-381,3-2-398,2-1-291,1-1-85,3-1 2286,7 1 0,-5-5 0,4 1 0</inkml:trace>
  <inkml:trace contextRef="#ctx0" brushRef="#br1" timeOffset="3032">2694 444 20263,'-10'43'274,"2"-5"-184,6-22-18,0-1-10,1 0-6,0-2 0,1 0-6,2-2 12,0 0 16,2-2 191,6 2-78,-2-4 560,15 0 285,16-20-913,-9 4 79,15-20-1,-25 5 18,1-5-102,-7 6 264,-7-12-303,-8 21 6,-8-13-56,-6 16-44,-7 1-7,1 3-162,-19 6 29,21 2-802,-19 11 437,27-4-100,-1 5-226,9-6-312,1 0-398,2-2-353,0 1-2543,8-1 151,-2-2 4302,9-1 0,-8-2 0,0 0 0</inkml:trace>
  <inkml:trace contextRef="#ctx0" brushRef="#br1" timeOffset="3449">3154 182 21243,'-67'30'16,"12"-2"-4,45-16 4,1 1-16,1-1-5,3-1-6,1 1 11,1-2-17,5 9 22,2-9 219,23 10-140,-9-14 275,34 1-230,-28-7 79,22 0-113,-23 2 196,25 9-179,-29-4 319,15 18-218,-28-14 173,-4 14-240,-8-11-73,-5 3 22,-2-4 56,-11 4-28,-4-1-55,-9 0-52,9-5-223,-9-5 45,21-4-1686,-9-2 497,20 0-5471,4-6 448,4 2 6374,4-4 0,-3 5 0,-2 1 0</inkml:trace>
  <inkml:trace contextRef="#ctx0" brushRef="#br1" timeOffset="3867">3417 226 15154,'6'10'4745,"0"-2"-4359,-6-8 2090,0 0-2258,42-23-10,-25 13-1,34-17 140,-32 15-190,-5 3 235,11-11-280,-12 9 145,10-15-173,-14 14 208,3-14-220,-10 14 68,1-9-100,-4 13-35,-5-7-38,2 10-175,-12-2 141,6 8 11,-16 16 62,11-2 117,-18 35-28,18-22 0,-5 16-5,12-19-11,3-1-6,2 0-17,1-2 39,4 7-61,2-9 111,18 9-89,-5-19-129,45-12-167,-24-10-1853,14-7 1,1-1-4428,-2 1 5983,32-9 1,-59 22 0,-4 2 0</inkml:trace>
  <inkml:trace contextRef="#ctx0" brushRef="#br1" timeOffset="5614">570 1496 18459,'12'-27'-45,"-1"6"95,-10 21 6,-1 0 17,2 0 34,-2 0 56,1 0 94,0 1 57,0 0 44,1 3 12,0 1-28,0 3 307,3 21-537,-1-9 112,4 38-202,-4-29 51,5 36-45,-5-37-33,4 33-35,-5-35-49,1 11-342,0-16-6,-3-7-2369,3 6 1221,-1-13-4375,2 3 5960,-1-9 0,0 0 0,-2-1 0</inkml:trace>
  <inkml:trace contextRef="#ctx0" brushRef="#br1" timeOffset="6499">460 1714 13015,'9'8'3495,"-2"-2"-2733,-7-6 2397,0 0-3148,51-45-390,-33 30 374,38-35 83,-45 42-106,-3 1 22,-1 1-28,1 0 12,-3 2-68,-1-1 234,-1 3-373,-1-1-57,1 1-611,4-5 617,-1 2-246,8-12 453,-6 7-72,11-15 61,-7 9 16,4-5 57,-5 9 17,-2 2 39,-4 5 39,0-1 56,-2 2 392,2-3-426,-2 3 28,3-1-89,-4 4 118,3 2-119,-2 2 19,4 7-63,-4-3 33,5 9-27,-5-10 22,4 5-17,-6-7 73,2 1 51,-2-4 83,-1 0 73,1 0 801,-1-1-381,0 1-638,0 0 17,0 1 22,0 1-6,0 1 6,0 1 174,0 6-118,0 0-5,0 6-23,1-2-34,-1 2-5,1 2-11,0 1-6,1 2-6,0 0 68,2 29-118,-2-24 0,3 27-17,-3-37 28,2 5-33,-3-15 470,2 1-336,-2-8 28,1-5-124,-1-1 52,2-18-85,-1 10 78,9-22-105,-6 22 27,10-12-11,-8 19-11,13-6 16,-8 7-9836,23-13 7555,-20 11 4313,17-7-74,-20 11-240,12 1-397,-12 5-577,14 16-672,-17-6-1495,8 14 190,-11-14 302,4 9 52,-5-11 227,4 14 551,-6-15 619,4 14 814,-4-15-1223,2 4 1,-3-8 0,0-2-1</inkml:trace>
  <inkml:trace contextRef="#ctx0" brushRef="#br1" timeOffset="6798">1271 1561 22643,'16'38'549,"-2"-4"-470,-11-18-18,0 0-22,1-1-11,0 0 0,0-2-11,0 0 6,2 1-57,1-2-56,-2-1-1490,2-2 505,-5-6-5792,2 1 6867,-3-3 0,0 0 0,-1-1 0</inkml:trace>
  <inkml:trace contextRef="#ctx0" brushRef="#br1" timeOffset="6982">1314 1408 17602,'6'2'2364,"-1"-1"-3243,-5-1-348,0 0-353,10-25-229,-4 22-207,9-18 195,-6 29 1821,4 3 0,-7-5 0,2 1 0</inkml:trace>
  <inkml:trace contextRef="#ctx0" brushRef="#br1" timeOffset="7402">1511 1430 5739,'13'0'768,"-4"1"-427,-9-1 9489,0 0-7248,13-2-1831,-10 1-320,8 0-123,-12 2-23,-2 0 628,-11 14-762,5-4 175,-17 22 167,2 34-420,11-32 296,11 24 1,27-58-286,-1 1-6,3-2 1,-12 0-18,1 0 46,16-1-91,-13 0 35,17 1-23,-25 1 241,3 5-129,-12-2 67,-6 11-202,-1-7-27,-17 18-28,10-13-62,-8 8-90,12-10-140,1-2-134,3-1-2352,0 1 1064,7-4 1764,13 1 0,-8-5 0,8 0 0</inkml:trace>
  <inkml:trace contextRef="#ctx0" brushRef="#br1" timeOffset="7981">2256 1408 23114,'-25'-37'375,"3"7"-325,12 29-10,1 0-18,-2 2-5,0 3 0,0 2-1,-2 5 1,1 1-6,-1 3-5,-7 17-12,7-11 12,-3 12-12,11-9 12,2-7-12,5 10 23,1-16-6,4 3 45,3-9-16,-2-3 49,3-1 102,1-7-91,-4 0 164,11-22-180,-11 10 0,5-12-6,-8 13 6,0 1 17,-2 1-45,-1 2-11,0 1-12,-1 1-33,-1 1 62,1-2-45,-1 5-79,0 0 40,0 7 27,0 5 12,1 0-6,5 15-28,-1-9 6,13 18-11,-9-17-253,18 16 18,-14-16-1502,15 15 471,-17-15-924,5 7 2212,-8-4 0,-5-8 0,2 3 0</inkml:trace>
  <inkml:trace contextRef="#ctx0" brushRef="#br1" timeOffset="8433">2563 1145 21741,'-43'31'342,"7"-3"-157,22-10 0,2-1-28,-1-1-51,2 0-50,2-4-45,1 0-11,4-3-11,2 0 0,1-2 17,4 0 16,1-2 17,4 2 40,3-4 55,1 2 12,3-3 178,9 1-212,-4-1 56,26 4-145,-22-3 27,23 8-22,-31-6 297,5 9-185,-20-6-50,-5 3-29,-15 5-61,0-5-73,-27 15-11,21-13-537,-25 10 212,33-14-2173,-6 7 840,19-9 1742,12 3 0,-5-8 0,9 1 0</inkml:trace>
  <inkml:trace contextRef="#ctx0" brushRef="#br1" timeOffset="9232">3307 970 22167,'-46'1'656,"6"2"-477,24 10-50,1-1-23,1 1-22,0 0-28,2 0-28,1 0-6,2-1-22,2 0-11,2-2-34,4 7 57,3-7 66,7 5 0,1-11 236,25 0-275,-15-3-5,16 0-6,-19-1-11,-1 2 22,-1 1-28,-2 0 0,0 2 6,-3 1 22,-2 0 247,1 12-163,-5-6 168,-4 22-257,-6-17 27,-10 19-61,2-17 40,-30 27-91,23-26-190,-25 21 12,34-32-824,-5 2 258,14-9-5585,11-6 3031,-1-2 3349,12-6 0,-12 6 0,0 1 0</inkml:trace>
  <inkml:trace contextRef="#ctx0" brushRef="#br1" timeOffset="9481">3570 926 18655,'2'12'3473,"-1"-3"-3002,-1-9 643,0 0-1164,69-54-1112,-39 37 1058,12-13 1,0 2-205,-15 20 104,0 1-407,-2 1-1456,8 1-7764,9 2 7967,-14 1 1,0 2 0,-25 0 0</inkml:trace>
  <inkml:trace contextRef="#ctx0" brushRef="#br1" timeOffset="9732">3810 1058 25057,'18'-33'0,"-1"7"-11,-8 25-12,0 0-16,0 1-62,1 0-72,0 0-118,0 0-157,1 0-5731,20 3-43,-13-2 6222,18 4 0,-27-4 0,0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8:26.477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114 1117 21562,'-2'-11'73,"-1"4"-40,-2 14 6,0 0 6,0 2 22,0 0 1,0 1 4,0 3 57,-3 6-61,1-3 117,-9 19-45,4-1-118,1-3 102,5 2-63,9-23 146,7 7-128,-3-11 190,14 4-169,-11-5 180,28 5-235,-21-7 11,33 10-56,-31-8-11,19 9 17,-23-6-3342,12 12 3375,-15-8 179,4 23-156,-12-20 50,-1 17-28,-4-19 364,-12 18-359,4-17 107,-24 18-128,15-22 77,-21 10-89,18-13 23,-21 3-79,21-8-336,-23-4 89,29-2-430,-13-6 206,20 3-2156,-2-8 494,6 7 2133,1-7 0,3 11 0,0-1 0</inkml:trace>
  <inkml:trace contextRef="#ctx0" brushRef="#br0" timeOffset="340">49 1161 23366,'27'-17'381,"2"2"-325,-4 6-28,3 1-12,2-2-10,1 2-34,2-2-1462,36-3 118,-31 7-7461,40-1 2442,-57 8 6391,7 2 0,-22-2 0,-4 0 0</inkml:trace>
  <inkml:trace contextRef="#ctx0" brushRef="#br0" timeOffset="801">574 1621 23467,'45'50'347,"-10"-5"-274,-36-26-17,-3 2-12,-3 2-16,-4-1-11,-3 1-22,0 0-29,-2-1-543,-10 12-4582,3-3 1877,2-2 3282,10-11 0,11-15 0,0-1 0</inkml:trace>
  <inkml:trace contextRef="#ctx0" brushRef="#br0" timeOffset="1408">1187 1074 24094,'13'38'185,"-4"-4"-79,-9-16 12,-1 1 10,0 2 7,0 1-6,-1 2-40,-1 3 113,-2 24-169,2-17 23,-1 33-22,4-40 16,3 22-38,1-26-52,2 6-16,0-15-28,-2-5-705,2-5-1984,1-2-369,0-2 3142,0-4 0,-4 2 0,-1-2 0</inkml:trace>
  <inkml:trace contextRef="#ctx0" brushRef="#br0" timeOffset="2951">1362 898 21993,'-18'-35'734,"3"7"-560,17 25-56,1 2-12,1-3-33,2 2-23,1-1 6,3 0-17,2 0 1,1 0 100,16-2-68,-10 1 113,25-4 11,-13 2-117,0-1-12,-6 1 112,-5 1-134,-7 1 72,10-2-16,-12 4-39,1 0 27,-6 1-83,-4 1-12,0 0 6,0 0 28,2 5-11,0-2 62,5 12-23,-5-6 212,5 23-195,-6-15-11,0 14 45,-2-6-85,0-6 1,-1 9-12,0-7 6,0 1 100,2 32-89,-1-23 34,2 34-40,-2-38-3352,3 27 3341,-2-26-47,2 33 59,-2-35 38,1 22-10,-1-27-18,0 5-2202,1 8 2197,-2-14 2248,3 24-2276,-3-27 97,3 13-80,-2-18 56,2 11-51,-2-12 51,2 11-51,-3-12 3353,1 5-3341,-2 2-23,0-6 17,0 8-17,1-11 23,1 7-28,-1-10-29,1 3 18,-1-5 21,1 3-10,-2-4 28,3 6-34,-3-5 16,3 8-10,-3-6 5,3 9-5,-2-8-6,1 7 5,-2-7 74,1 1-18,-1-5 242,1 0-225,-1-2 538,0 0-588,-2 0-22,-1 0-6,-4 0-11,-10 4 11,0 1 0,-32 14-6,20-7-28,-44 17-10,46-19-276,-20 7 1,35-13-1361,2 1 700,8-2 980,10 9 0,-6-8 0,6 5 0</inkml:trace>
  <inkml:trace contextRef="#ctx0" brushRef="#br0" timeOffset="24484">2063 1314 15076,'1'-31'403,"-1"7"-358,0 24-471,0 0 471,0 2 28,0-1 5,0 3 6,0-1 11,1 2 1,-1-2-6,1 0-17,-1 0 111,2 0-55,-1 0 22,1-1 29,0-2 4,-1 1 46,0-1 106,0 1 778,-1-1 1301,2 0-2175,-2 0-100,1-1-33,1 0-6,-2-1 16,2-2 326,3-6-253,-2 3 427,4-13-444,-5 10-16,2-4-11,-3 6-12,0 1 17,-1 2 1,0 0 94,-1 2-156,0 1-46,-1 0-16,0 1-5,-1 1-34,0 0-6,0 0-17,-3 0 12,1 1-107,-3 2 17,5-1-566,0 4 169,4-2-5686,11 12-2011,-3-7 8206,7 6 0,-11-12 0,-3 0 0</inkml:trace>
  <inkml:trace contextRef="#ctx0" brushRef="#br0" timeOffset="25383">2041 1665 21276,'3'-16'711,"0"3"-587,-3 13-544,0 0 375,0 2 17,0 0 17,0 2-12,0 1 12,0-1 5,0 2 6,0 1 6,0-1-12,1 5 79,3-7 6,-1 3 307,11-9-312,-7-1-13,7-3 1,-7 1 11,0-2 5,-1 2 6,-1 0 17,0-1-23,-1 2 1,-1-1-7,0 0 7,-1 0 44,0 0 17,-1 2 6,-1-1 100,1 1-162,-1 0 39,-3 0-95,1 2-39,-5 0-23,4 1-38,-2 0-46,4 0-263,0 0 208,1 2-119,1 0-240,1 3-443,2 1-962,1 1-1581,0 1 3518,2 4 0,-4-6 0,0 0 0</inkml:trace>
  <inkml:trace contextRef="#ctx0" brushRef="#br0" timeOffset="83916">1100 2694 18772,'-12'21'796,"2"-1"-504,7-8 4,-2 2-10,1 1-17,-2 2-29,1 0-44,-1 1 359,-9 31-454,6-21 117,-12 45-145,12-44 51,-14 40-96,12-38 61,-17 35-49,16-40 200,-15 23-144,17-32 122,-14 15-151,15-21 146,-15 9-135,15-13 208,-10 3-208,12-8 141,-5 1-141,8-3 34,-6-2-89,4 0-7,-6-5-16,6 2 12,-8-9-7,9 7 6,-4-7 6,6 7-17,1-7 0,1 4 6,0-13-6,1 12 56,0-17-34,1 16 57,2-19-46,-1 17 29,9-18-45,-4 19-1,15-15-10,-10 18 0,16-12-6,-14 14 22,16-7-22,-17 9 6,14-5 5,-16 8 39,10-3-39,-12 5 12,11 0-6,-11 3 50,9 9-34,-11-1 57,11 21-68,-9-14 40,15 28-40,-11-26 62,17 25-44,-15-27 16,16 14-40,-17-20 35,11 6-46,-17-13 35,4 3-18,-10-5 40,0-1-90,-1 0-448,0-1 72,0 0-2895,5 2 616,-2 1 2683,6 9 0,-7-8 0,0 5 0</inkml:trace>
  <inkml:trace contextRef="#ctx0" brushRef="#br0" timeOffset="84383">1581 2782 23231,'45'-16'191,"-7"4"-141,-27 12 12,-1 0-23,1 0 6,0 1-23,1 0 1,-1 0 21,5 0 12,10 1-16,-6-1-326,21-1 45,-26 0-660,18 0 161,-22 0-3864,10 3 1960,-12 0 2644,5 8 0,-10-7 0,-1 4 0</inkml:trace>
  <inkml:trace contextRef="#ctx0" brushRef="#br0" timeOffset="84850">1691 3022 10433,'-6'-7'4643,"1"2"-3523,5 5 2639,0 0-3574,-1-2 11,2 2 16,0 0 12,3 1 11,0 2 909,9 0-848,-4-2 225,13 1-297,-11-2 291,25-2-459,-19 1 12,29-3-74,-29 4-16,16-1-23,-17 1-2101,26 0 52,-23 0 2094,19 7 0,-29-5 0,0 6 0</inkml:trace>
  <inkml:trace contextRef="#ctx0" brushRef="#br0" timeOffset="61918">3968 745 12382,'10'30'711,"-3"-3"-414,-9-15-6,-2 0-11,0 2 17,0 1-67,0 1-40,-1 2 269,-3 18 399,-7 16-634,3-8 470,-11 25-487,13-42 292,-18 37-376,14-34 202,-20 41-230,18-41 331,-19 31-219,21-39-8472,-14 13 10800,18-25 256,-10 4 218,12-11-378,-6 1-215,9-3-264,-3-1-305,4-1-3092,-7-12-1135,6 5-255,-6-14-122,6 11 494,-10-20 200,8 15 375,-7-24 391,10 25 982,0-13 1065,3 15 200,0-12-26,1 11-69,6-15 394,-2 17 157,9-9 8424,-5 13-8268,19-7-2462,-13 9-200,22-2-46,-21 10 83,23 4-483,-19 0-116,33 7 1752,-25-6-9921,38 9 9108,-35-8 2071,40 12-27,-40-11-57,38 13-41,-39-11-81,14 7-49,-24-9-1486,-2 1-155,-2 0-107,-2 0-112,-2 0-110,-1-1 12,-3 0-117,4 3 134,-4-5 164,3 2 202,-5-4 266,-1-2 134,1 1 290,-1 0-330,0-1 173,-2 0 1,-1-2 0,0 0 0</inkml:trace>
  <inkml:trace contextRef="#ctx0" brushRef="#br0" timeOffset="64751">7581 679 20285,'-24'-90'706,"3"17"-572,15 63-16,-1 1-6,-1 2-6,-2 1-16,1 1-9921,-1 2 19661,-6 0-8694,4 2-1125,-18 9 17,14-2 118,-19 19-101,22-12 22,-8 9-967,8 0 1018,3-3 274,-6 25-246,10-18 369,-2 49-426,8-41 7,2 24-24,1-32-10,2 0 0,0-1 16,0-1 6,0 0-17,0 0-16,-1 0-23,0 0-45,-1-1 28,-1-1 39,3 13-38,-4-15-9843,3 18 5497,-4-26 5274,0 9-34,0-14 60,0 7 0,0-9 0,0 5 0,2-7-1642,2 2 216,0-4 1177,2 1 91,-2-2 332,0 0 0,-1-1 341,1-1-1114,0-2 0,-2 1 1,0 0-1</inkml:trace>
  <inkml:trace contextRef="#ctx0" brushRef="#br1" timeOffset="65000">7099 1008 24808,'51'-51'1815,"-4"10"-808,-19 41-1620,0 0 171,1 0 148,-1 2-65,0 1 9,-1 2-12,11 4-551,12 2 652,-7-1 1,-6-1 0,-24-7 0</inkml:trace>
  <inkml:trace contextRef="#ctx0" brushRef="#br1" timeOffset="65385">7691 1052 24808,'35'78'6732,"-7"-26"-9502,-33-70 1391,2-5 548,0-1 289,0-6 157,2 11 122,-1-23-1792,2 24 2134,0-16-34,2 18 117,12-16-78,-4 15 224,25-21-207,-16 21-12,14-8-16,-15 12-17,2 1-28,-1 2-5,1-1-18,0 3-33,0 0-22,1 4-673,16 2 169,-12 4-2566,24 14 1372,-30-5 1748,15 27 0,-27-27 0,4 11 0</inkml:trace>
  <inkml:trace contextRef="#ctx0" brushRef="#br0" timeOffset="65783">8304 964 20985,'-58'32'151,"10"-3"-112,35-11-11,2 1 0,1 0-5,2 0-6,2-1-6,2-1 22,2-3 23,1-1 544,6 3-213,0-8 733,17 3-902,-8-11 169,39-16-337,-29 6 107,27-20-3420,-35 16 3380,3-4-10,-10 6-12,-2 1-34,-3-1 1,-2 0-17,-1 0-28,-3-4 3358,-1 3-3493,-8-7 17,2 8-386,-14-3-190,7 9-1127,-9 2 891,12 6-252,1 2-387,8 1-509,0 0-678,1 1-2565,1 0 5304,0-1 0,1-2 0,1-1 0</inkml:trace>
  <inkml:trace contextRef="#ctx0" brushRef="#br0" timeOffset="66450">8545 986 12858,'7'2'2223,"0"-1"-2127,-7-1 4374,0 0-4022,1 26-79,-1-13-61,2 21 140,-2-17-302,0-3 123,0 11-208,0-14 118,0 7 17,0-13 981,0 0-807,0-5 72,3-6-408,-1 0-29,9-18-10,-4 8-51,15-25 17,-10 19-101,19-28 106,-16 27-33,18-23 39,-19 28-6,8-6 6,-13 16 6,0 1-23,-1 3-5,-1 1-18,-2 2 12,0 0 12,-2 1-7,5 8 57,-2-2 61,7 17-39,-7-11 6,7 16-23,-8-17 39,9 11-5,-10-15 218,6 2-67,-7-7 499,3-3-578,-2-3-27,12-13-79,-5 4 0,17-19-16,-14 16-12,22-17 6,-20 21-17,14-7 16,-19 16-27,7 0 22,-9 4-5,7 9 56,-10-1 162,8 24-140,-8-13 33,12 31-72,-9-26 5,16 30-22,-12-32-22,16 23 0,-15-29-415,19 14-28,-18-19-3125,22 12 744,-21-13 2846,10 6 0,-19-12 0,-1 0 0</inkml:trace>
  <inkml:trace contextRef="#ctx0" brushRef="#br0" timeOffset="62815">5151 1117 17748,'-9'-72'1098,"3"13"-824,2 52-55,-1 2-62,0 0-85,-2 1-83,0 1-67,-3 2-23,-1 0 17,-2 4 28,-2 3 28,-4 3 6,0 4 16,-3 2-11,2 0 6,0 2-11,2-1-12,2 1 17,4-1-11,1 1 17,4-1 17,2 1-1,3-1 29,1-1 16,2 0 152,8 2 711,20 0-633,-8-6 319,30-10-476,-29-7 224,24-17-229,-28 10 178,13-19-228,-22 17 44,1-17-72,-8 18 38,-1-11-84,-1 18-241,-1-2-223,1 8 5,-1 0 448,1 4 23,0 1 16,0 4 12,0 2 11,0 1 55,3 10-38,-1-2 22,3 6-6,-1-4-10,1 0-12,0 2-17,0 1-11,0 0 5,0 0 7,0 1 139,3 18-101,-4-17 158,4 32-185,-6-35 89,1 20-3454,-3-28 3443,1 6 268,-3-14 1,-21 3-387,8-4-134,-36-2-56,30-6-73,-13-4-129,21 0-141,4-1 3170,1-1-9734,3-1 7086,2 4 0,1-1 0,2 5 0</inkml:trace>
  <inkml:trace contextRef="#ctx0" brushRef="#br0" timeOffset="63336">5523 1096 19216,'-39'15'22,"6"0"-11,20 0-5,0 1-6,1 0-23,2 0 18,2-1 5,1 1 5,2 0 7,1-1 4,0 0 1,2 0 17,1-1 33,1 0 34,0-2 196,4 4 1618,17-2-1467,-6-4 56,22-11-380,-18-8 111,26-23-140,-21 12 370,26-39-359,-35 33 152,7-37-185,-19 38 16,-9-19-44,0 25 73,-19-16-113,12 20-229,-20-8 17,21 19-437,-10 0 185,12 5-2230,-2 13 1844,8-6-2371,4 15 1642,5-14-442,5 4-1266,2-6 2434,2 0 0,-5-4 0,-1 0 0</inkml:trace>
  <inkml:trace contextRef="#ctx0" brushRef="#br0" timeOffset="63783">5764 1052 14202,'8'8'2174,"-2"-2"-1726,-6-6 924,0 0-896,35 18 45,-21-13 50,26 13 1,-31-16-18,-1-2 269,3-2-549,-4 0-82,2-1-52,-2-3-12,1-1 1,0-1-11,-1-1 139,5-6-133,-4 2 268,6-17-269,-9 15 67,2-13-117,-6 17 22,-5-11-84,1 13-201,-8-7 56,4 13-146,-13 2 240,8 5-27,-19 13 56,16-4 5,-9 9 6,11-8-11,1 1 6,2 2-1,0 0 6,-3 10-6,6-6 23,-3 22-17,8-21 11,10 22 1,1-26-96,25 17-34,-12-23-795,43 6 324,-29-15-3174,54-7 900,-48-1 2540,23-8 1,-46 9-1,-2-1 1</inkml:trace>
  <inkml:trace contextRef="#ctx0" brushRef="#br0" timeOffset="64166">6508 898 19540,'-51'9'129,"7"0"-50,27 1-12,2-1 6,0 0-29,1 0-4,3-1-7,1 0-33,2-2-17,2 1-39,2 3 45,2-2 118,7 12 10,2-10 398,18 17-352,-8-15 184,24 18-286,-23-18-27,9 9 0,-16-12 10,-2 1 46,-3-1 95,-3 0 61,-1-1 7,-5 1-12,-3 1 16,-27 12-245,9-9-276,-37 13-128,36-18-3686,-16 3 1272,31-8 2806,-1 3 0,10-3 0,0 0 0</inkml:trace>
  <inkml:trace contextRef="#ctx0" brushRef="#br0" timeOffset="74017">9858 745 21920,'3'-15'253,"1"2"-152,5 9-6,3-1 0,0 1 17,2-2-33,2 1-12,0-1-28,1 1-5,20-6-57,-16 6-94,27-4-7,-32 8-806,14-1 280,-20 2-2749,6 5 1679,-11-2 1720,0 12 0,-4-11 0,-1 7 0</inkml:trace>
  <inkml:trace contextRef="#ctx0" brushRef="#br0" timeOffset="74466">10450 439 22201,'12'-15'-84,"-3"6"168,-9 13 6,0 4-12,0 1-11,-2 3-22,1 1 0,0 1-28,0 2 117,-3 16-89,2-10 67,-4 28-62,4-28-5,-5 32-39,4-34-12,0 17-11,2-26-207,1 6-5,0-10-2998,3 6 1485,-2-9-3596,3 4-1075,-4-6 6413,1 1 0,-1-2 0,0-1 0</inkml:trace>
  <inkml:trace contextRef="#ctx0" brushRef="#br0" timeOffset="74817">10647 285 15065,'8'5'3539,"-2"-2"-2927,-6-3 771,0 0-1199,6 3 24,-6 5-1,4 5 0,-8 6-5,0 1 308,-7 21-409,4-14 117,-12 34-173,10-34 39,-13 34-73,13-34 17,-8 23-28,10-27-5,-3 29-1,7-31-22,-2 15-17,5-30-78,0 0 28,0-4-914,1-1 578,0-1-1715,0 0 186,-1-2 1960,0-3 0,0 2 0,0-2 0</inkml:trace>
  <inkml:trace contextRef="#ctx0" brushRef="#br0" timeOffset="75200">10143 417 22111,'61'-44'213,"-10"8"-151,-38 33 5,0-1 11,-2 1 1,2-1-1,0 1 12,1 1-23,1-1 45,10-1 73,28-5-168,-14 2-12,46-5-10,-49 7-141,44-2 6,-45 5-84,16 0-134,-25 1-153,-3 1-200,-1 0-258,-2 0-359,-3 0-396,-2 1-551,-5 2 2275,-1 7 0,-5-6 0,-1 4 0</inkml:trace>
  <inkml:trace contextRef="#ctx0" brushRef="#br0" timeOffset="75668">11041 220 22403,'25'-20'-236,"-6"5"208,-19 15 68,-2 3 77,0 2 18,-3 3 16,-2 5-17,-3 4 57,-10 18 100,-32 48-235,13-21 22,-6 10 1,0 1-286,4-8 252,-10 17 0,-2 1-1653,3-6 1619,11-17 0,0-1 6,-2-1-17,2-4-492,5-5 526,3-4 5,4-5 0,5-7 1,4-7 264,0-1-287,9-12 1493,0 1-1605,8-13-125,1 0-2995,0-1 1775,2 0-447,-1 0-7944,3 0 9790,-2 0 1,1 0 0,-3 0 0</inkml:trace>
  <inkml:trace contextRef="#ctx0" brushRef="#br0" timeOffset="76133">10603 1139 22862,'48'-29'308,"1"0"0,30-18-146,-67 44-44,-2 1-29,-2 0-49,-1 2-18,0 0 45,0 4 208,1 10-175,-3-2 231,-6 27-236,-5-17 79,-24 45-146,8-32-12,-8 7 1,-1 0 0,2-7 11,-30 33-28,37-46-17,-9 14 6,24-27 0,0 2 0,7-9 22,0-1 39,2 0 34,2-1 28,3 0 6,2 1-6,4-1 118,23-7-196,-11 2 38,45-12-72,-35 9-50,44-9 11,-47 12-595,27-3 158,-41 6-2179,6 1 1222,-19 2-8398,-2 3 4858,-6-2 4973,0 3 0,1-3 0,1-2 0</inkml:trace>
  <inkml:trace contextRef="#ctx0" brushRef="#br0" timeOffset="76583">11457 373 20403,'1'79'890,"1"-12"-655,-2-47-33,0 2-34,0 1-45,0 0-10,0 2 100,0 24-169,0-18 113,0 36-112,0-41 50,0 26-72,0-33-18,0 14-22,0-22-307,0 6 83,0-12-1149,-1 1 517,0-5-5333,-7 1-835,3-1 7041,-5 1 0,7-2 0,1 0 0</inkml:trace>
  <inkml:trace contextRef="#ctx0" brushRef="#br0" timeOffset="77099">11238 745 20761,'84'-38'17,"-14"8"-17,-57 30-6,0 0 29,0 0-35,-1 2 1,-1-1-11,0 2-40,-1 0-16,14 6 39,-10-4-135,15 11 113,-21-10 49,4 13 108,-10-10 155,-2 13-155,-2-10 122,-6 22-179,4-18 23,-2 20-12,6-22 297,6 9-117,-2-12 56,7 2 28,-4-9 302,5-2-336,-2 0 168,11-5-291,-6-1 134,19-16-190,-16 7 380,22-25-374,-28 22 55,7-17-100,-17 20 83,-7-17-117,-2 16-179,-27-16 17,15 21-337,-24-4 91,25 11-1496,-17 7 744,19-1-8699,-12 18 4354,20-12 5477,-1 7 0,9-13 0,0-3 0</inkml:trace>
  <inkml:trace contextRef="#ctx0" brushRef="#br0" timeOffset="77548">12136 198 22789,'1'22'302,"-1"1"-246,-2-2-28,0 2 0,1 1 0,0 2 0,0-1 112,-4 34-100,2-26 21,-4 34-38,4-42 5,-5 24-45,5-29-319,-4 17 0,6-30-942,-1 2 365,2-7-8918,0-5 8879,0 1 0,0-2 1,0 3-1</inkml:trace>
  <inkml:trace contextRef="#ctx0" brushRef="#br0" timeOffset="77867">12223 176 16112,'4'-4'5371,"-1"1"-4928,-3 3 202,0 0-528,1-3-33,-3 9-17,1 1 45,-9 23-56,3-5 51,-6 31-68,6-26 51,-1 34-62,6-37 33,4 30-38,0-33 49,9 23-60,-5-30-108,6 12 1,-9-21-633,4 3 302,-6-10-2150,1 1-141,-2-3 2717,-2-1 0,2 0 0,-1 0 0</inkml:trace>
  <inkml:trace contextRef="#ctx0" brushRef="#br0" timeOffset="78184">11785 198 23685,'59'-24'211,"-1"0"0,-4 2 0,-6 5-43,-8 6-756,5 2 695,2-2-18,3 0-44,0 0-17,1 1 0,16-1-34,-17 4 23,26 0-1753,-38 9 1148,-3 1-1808,-30 15 777,-11-6 1619,-19 19 0,16-20 0,-8 6 0</inkml:trace>
  <inkml:trace contextRef="#ctx0" brushRef="#br0" timeOffset="78616">12792 1 21903,'-2'34'785,"-3"0"-628,-10-10-34,0 3 17,-3 4-11,0 3 0,-1 4-495,-2 5 472,1 2 31,0 1 1,-4 5-49,-4 8 1,-2 1-74,2-3 1,-1 2 101,-10 19 0,3-7 5,5-13-555,-9 26 527,23-48-39,2-2-239,2-4 206,2-3-6,2-3-12,2-4 348,2-2-336,0 1 610,3-9-1081,0 0 354,2-8-9731,0-2 9188,0-3 1,0 2-1,0-2 1</inkml:trace>
  <inkml:trace contextRef="#ctx0" brushRef="#br0" timeOffset="79283">12486 942 23685,'46'-21'229,"0"0"1,30-13-135,-63 30 17,2 1-28,-2 1-11,2 1-22,-1 0-46,-1 0 12,-1 1 0,4 2 67,4 15 5,-8-6 270,-3 30-253,-15-21 136,-27 41-209,10-30 0,-9 8 1,0-1-11,1-4 5,-34 37 5,41-44 1,-19 19-40,31-32 23,-5 6-22,14-15 77,0-1-16,3-3 191,0-1-180,2 0 157,1 0-118,1 0 225,10 1-236,-5-1 185,21 2-202,-12-2 51,28-2-84,-22 1 28,29-3-62,-30 2 34,20-1-51,-27 2-11,12-1 17,-18 2-448,11-1 23,-14 2-2393,8 8 746,-9-1 2072,2 12 0,-5-12 0,-1 3 0</inkml:trace>
  <inkml:trace contextRef="#ctx0" brushRef="#br0" timeOffset="139898">5260 2584 23399,'35'-6'342,"-3"-1"-297,-13-1-23,0 0-5,1 1-11,0 0-23,-1 2 0,1 0-50,-3 0-740,10 2 79,-11 0-493,6 1-3859,-12 4-868,-3 1 5948,-2 2 0,-4-1 0,-1 0 0</inkml:trace>
  <inkml:trace contextRef="#ctx0" brushRef="#br0" timeOffset="94351">2523 2519 18750,'13'-20'482,"0"3"-314,-3 11-5,1-1-6,2 1 11,0 0 33,1 0 23,0 0 627,24-11-688,-16 8 167,36-14-268,-34 14 33,27-4-101,-31 9-11,16 6 62,-24 2 118,7 10-57,-13-4 455,1 28-432,-5-18 117,-6 40-196,-1-32 18,-14 43-52,8-37 24,-19 47-18,15-44 17,-22 48-33,20-49 89,-22 39-84,22-45 34,-21 32-23,22-37 46,-17 26-40,21-32 0,-7 9-45,15-21 28,-1 0 51,6-6 492,6 0-308,0-1 202,20-9-352,-9 2 66,30-16-145,-24 11 16,30-11-33,-33 15-11,21-5 6,-27 9-96,8 0 34,-16 3-661,2 0 123,-6 0-3036,6 1 1193,-3 2 2448,7 2 0,-9-2 0,3 1 0</inkml:trace>
  <inkml:trace contextRef="#ctx0" brushRef="#br0" timeOffset="94915">3377 2650 23517,'-9'42'230,"1"-5"-197,5-17 1,-1 1-6,1 2 0,-1-1-11,1 1 5,0 1 28,-3 19-38,0 0-18,0-1 23,1 2-12,3-29-5,1 14-11,1-20-73,0 6 23,1-10-572,1 1 168,1-4-213,-1 1-213,-1-3-217,1 0-332,0 1 1440,6-1 0,-5 1 0,3-1 0</inkml:trace>
  <inkml:trace contextRef="#ctx0" brushRef="#br0" timeOffset="95349">3596 2606 16213,'-4'0'3294,"0"0"-2566,4 0 1568,0 0-2200,-6 1 10,4 4-5,-6 4 5,7 5-5,-1 2-6,0 2 0,-1 1-5,0 2 84,-1 11 50,-3 28-219,3-18 46,-3 34-29,6-50 6,0 25-22,1-33 10,0 12-4,0-20-12,0 1-6,0-8-16,0-1-6,0-1-96,-1 1 35,1-1-499,-1 2 241,1-1-1474,0 6 891,-1-3-3573,0 7 2016,0-7 2487,1 0 0,0-3 0,0-2 0</inkml:trace>
  <inkml:trace contextRef="#ctx0" brushRef="#br0" timeOffset="95834">3114 2738 18952,'-59'-11'448,"14"3"-106,48 7 56,4 0 16,3 0 6,2-1-39,4-1-29,2 0-32,3-2 470,29-6-544,-15 2 314,54-16-431,-45 11 67,17-7 0,1 1-157,-9 4-11,2-2 0,-1 2-11,-13 6 17,35-6-29,-40 8-145,31-1-33,-45 6-2046,16 1 1195,-31 3-2382,4 5 85,-15 2 3321,-5 5 0,3-8 0,-1 1 0</inkml:trace>
  <inkml:trace contextRef="#ctx0" brushRef="#br0" timeOffset="96382">4450 2081 22027,'-57'19'594,"7"0"-376,35 2-5,-1 1-28,1 3-34,-1 2-11,0 3-11,-1 2 78,-8 19-14,3-1 1,0 2-88,-8 22 31,5 0 0,2-3-41,11-15 58,2 3 0,2 0-59,5-12 62,11 51-118,0-60 45,19 28-50,-10-38-275,37 27-123,-26-34-3887,41 16-2941,-46-30 7114,13 0 0,-29-6 1,-3-1-1</inkml:trace>
  <inkml:trace contextRef="#ctx0" brushRef="#br0" timeOffset="139382">4866 2475 17921,'24'-18'1821,"-5"4"-1283,-17 12-57,-1 0-61,-1 0-56,0 1-45,0-1-66,0 1-40,0 0-62,0 1-17,-2-1-156,-1 1-56,-9 1 78,2 1-6,-6 2 34,-3 3-22,4 0 10,-6 2 29,-1 3-17,6-3 51,-18 11-51,17-10 16,-17 13-16,21-13 68,-12 13-96,16-13 33,-8 10-27,12-12-6,-2 6 17,6-9 95,4 5-28,0-6 173,12 2-190,-5-3 96,23 1-146,-16-2 5,26 3-16,-25-2-29,19 6 23,-24-3 6,6 2 27,-8-1-44,-4-1 22,2 2 12,1 0-6,-3-1-6,3 1 11,1 2-5,-3-3-11,3 3 16,-2 0-11,-4-2 17,3 2 73,-4 0-23,-1-2 275,-2 9-179,-1-9 285,-9 11-358,2-12 128,-24 12-172,12-10 77,-34 12-94,26-13 66,-38 7-67,37-10 17,-28 1-39,36-4 45,-13-2-57,25 0-386,-1-1 101,7-1-1008,11-2 554,-3 1-5634,21-3 6368,-12 4 0,4-1 0,-12 3 0</inkml:trace>
  <inkml:trace contextRef="#ctx0" brushRef="#br0" timeOffset="140750">6136 2212 21931,'-20'-4'180,"3"3"-107,7 9 0,-1 2 17,-1 2-6,0 2-6,-1-1-5,0 1 235,-14 19-235,12-13 5,-10 15 28,13-11-66,4-5-7,-2 5-10,3-1 5,2-5 44,-2 16-38,5-17 56,-1 20-68,2-21 51,6 18-34,-1-20 6,5 7 11,-1-11 22,1-1 40,3-1 307,16 2-335,-8-5 134,26 1-146,-26-5 6,8-1 96,-10-2-74,-5-1 0,4-2 57,-1-3-73,-4-1 100,11-9-150,-12 7-7,6-5 6,-8 6 23,-1 0-17,0 0 39,8-11-51,-6 6 68,12-22-62,-13 19 40,6-17-12,-9 18-17,2-5 107,-3 0-62,-2 6-11,-1-5-11,-2 7-22,0 1-29,0 0 17,-3 1 6,-1 0-6,-5-6-28,2 5-11,-3-4 28,-2 0-22,3 5-90,-9-6-56,9 12-90,-3-2-453,6 7 269,1 2-1513,-4 8 818,5-2-404,-2 6-3617,5-1 111,2-3 5019,4 2 0,-3-7 0,2 0 0</inkml:trace>
  <inkml:trace contextRef="#ctx0" brushRef="#br0" timeOffset="141871">6486 2672 19664,'-8'31'520,"0"-4"-368,4-19-24,1 0-33,-1-1-22,2 0-6,0-3-11,0 0 45,2-1 818,-1 0-499,1-2 644,1 0-907,1-3-62,1-1-33,2-2-12,0 0 18,0-2-12,1 0-6,-1 0 6,0 0 0,-1 2 112,1-3-123,-3 4 184,1-4-122,-2 5 290,0 0-285,-1 2-184,0 1-12,0 3-62,0-1-168,0 2-206,0 1-343,0 0-655,0 1-6900,0 5 8418,1-1 0,0-2 0,0-3 0</inkml:trace>
  <inkml:trace contextRef="#ctx0" brushRef="#br0" timeOffset="143281">6815 2125 23019,'24'-5'263,"-1"2"-190,-9 3 11,3-1-17,0 0-6,1-1 1,1-2 16,0 1-10,-1-2 116,10-3 63,-3 1-186,-2 0 68,-6 2-78,-13 2 27,6 0-72,-6 1 5,3-1-22,-2 2 16,-1 1 6,2-1-11,-2 1-5,2-1 10,-2 0 29,4 1-28,-3 0 38,1 0-32,-3 0-1,-2 0-34,0 0 85,-1 3-6,0 1 162,0 11-134,0-4 68,-1 15-63,0-8 125,-10 40-170,4-27-10,-6 25 28,1-21-29,3-8 12,-4 8-11,4-11 27,0 0 62,-11 28-100,10-23 33,-9 27-39,15-38 33,-2 11-61,4-16 100,0 8-72,1-15 22,0 5-27,1-9-1,0 1-6,0-2-1181,0-1 392,0-2-493,0 0-981,0 0-1668,0-1-4834,-1 1 8760,0 1 0,1-1 0,-1 2 0</inkml:trace>
  <inkml:trace contextRef="#ctx0" brushRef="#br0" timeOffset="144111">7472 1949 20884,'-41'53'588,"7"-9"-425,26-33-23,-1 1-34,-1 0-33,1-1-23,0 0-5,2 0-17,0-1-6,2 0-4,0-1 4,3-1-16,-1 2 44,-1 9-33,2-6 6,-3 16-35,4-18 40,0 12 56,3-16 404,12 4-348,-2-8 106,27-1-184,-18-1 111,31 1-111,-29 0 139,28 5-150,-30-2 27,22 10-50,-27-6 6,8 5 106,-13 1-67,-3-3 22,0 5 101,-4 2-101,-2-4 6,-1 5 100,-2 0-94,-1-6-18,-2 4 102,-3-2-102,-1-4-5,-2 3 35,-6-1-75,3-3-4,-7 2 21,-4 0-38,4-4 5,-6 2-6,-2-4 34,7-2 45,-16-1-101,20-6-118,-12-7 6,19 1-616,-7-13 252,11 11-2493,0-12 718,5 13-1155,2-4-3786,0 8 7192,1 1 0,0 3 0,-1-1 0</inkml:trace>
  <inkml:trace contextRef="#ctx0" brushRef="#br0" timeOffset="144553">7340 2059 23500,'49'-21'263,"0"0"1,35-14-158,-58 29-22,-1-1-45,2 1-16,-2 1-40,1 0-34,0 3-38,-3 0-74,1 0-122,-3 1-146,0 1-1833,13 0 887,-14 0-690,10 0-851,-20 0-1849,0 0 4767,-3 0 0,-3 0 0,-2 1 0</inkml:trace>
  <inkml:trace contextRef="#ctx0" brushRef="#br0" timeOffset="145216">7866 1687 22386,'32'26'655,"-5"-2"-437,-17-12-5,0 2-22,0 3-7,0 1-32,-1 3-1,1 3 84,1 15 39,2 25-173,-2-10 56,-4-4 0,-2-1-45,0-3 67,0 11 1,0 0-91,-2-12-284,1 30 279,-2-46 22,-2-1-22,1 0-17,-1-1 17,0 0-11,0-1-11,-1-2 55,-7 22-89,3-19 302,-7 16-307,5-24-12,-1 0 45,-11 10-34,9-13-246,-23 19 23,19-23-505,-16 9-638,9-11 268,1-1-733,0-2-1765,7-3-4956,2-2 8530,4 1 0,2-2 0,3-1 0</inkml:trace>
  <inkml:trace contextRef="#ctx0" brushRef="#br0" timeOffset="158604">5873 3657 23500,'-14'-14'-33,"1"5"33,3 15 0,-1 1-6,-2 1 23,1 0-6,-2 2 0,1-1 12,0 0-12,1 0-17,3-1 12,1 2-17,1-3-12,2 1 18,2-1-40,1 5 34,1-4 5,1 4 0,2-6 6,1 1-11,2-2 11,1 2 0,1-1 6,1 1-1,0 0 23,12 8-11,-7-4 11,23 12-5,-20-13-18,11 7 12,-7-4-23,-5-3 6,1 4 23,-5-1 5,-6-2 11,0 1 112,-4-1-44,-2-4 5,-3 2-12,-4-4-21,-2 2 10,-3-1 57,-14 7-135,9-4 6,-10 2 0,8-2-17,5-4-297,-9 4-50,14-5-202,-2 0-1199,9 1 455,2-2-579,2 1-6159,8-1 8031,2-2 0,0 1 0,-4-2 0</inkml:trace>
  <inkml:trace contextRef="#ctx0" brushRef="#br0" timeOffset="159115">6421 3614 24536,'26'-21'6,"-4"4"-1,-13 16 1,1-1 0,1 0-40,1 1 6,1-1-22,1 0-57,0 1-1304,18-2 520,-14 2-6592,23 0-666,-28 3 8149,4 0 0,-14 0 0,-1-1 0</inkml:trace>
  <inkml:trace contextRef="#ctx0" brushRef="#br0" timeOffset="159348">6464 3811 15838,'-1'-4'3865,"0"1"-3031,1 3 2034,0 0-2879,51-20-40,-30 14-83,40-16-118,-45 19-112,1 1-4577,13 2 2046,-14 1-253,9 3 3148,-16 2 0,-5-3 0,0 0 0</inkml:trace>
  <inkml:trace contextRef="#ctx0" brushRef="#br0" timeOffset="160165">7603 3767 25287,'-13'-1'-62,"3"0"40,10 3-40,0-1 12,2 1-34,-1-1-68,2 0-72,-1 0-179,3 1-1159,1 3-2768,3 2 4330,2 3 0,-5-4 0,-1-1 0</inkml:trace>
  <inkml:trace contextRef="#ctx0" brushRef="#br0" timeOffset="157270">4647 3942 22503,'-63'-3'-28,"10"2"34,35 15 0,2-1 16,1 1-11,1 0 0,1 0-5,2 1 0,2 0-6,1 0 0,3 0 0,2 0-12,7 17 1,0-15 22,4 10 34,3-16 17,-3-5-6,4 1 101,0-6-85,-2 0 91,16-14-146,-10 2-6,11-12 11,-5-3-33,-6 4 5,5-7 23,-7 2 11,-5 8 0,-1-4-5,-4 10 5,-2 2 22,0 3-22,-1 1-6,0 1-94,-1 3-35,0 1-201,0 2 291,0 3 23,0 0 16,0 4 18,0 0-7,2 3 12,0 1 5,1 1-16,1 1 16,0 1 18,5 8-52,-2-5 7,4 6-12,0-1-28,0-5-78,2 4-84,-4-9-185,0-1-292,0 0-487,-1-1-3992,1 2 5135,-2-2 0,-1-2 0,-3-4 0</inkml:trace>
  <inkml:trace contextRef="#ctx0" brushRef="#br0" timeOffset="157667">4954 3570 20884,'-4'43'868,"0"-2"-565,1-17-17,-1 2-17,2 3-34,-1 2-39,1 2-39,1 0-51,0 1-39,0 0-22,1-1-11,0 0 44,0 13-61,0-12 11,2 18-39,-1-26 11,2 3-67,-1-8-40,-2-7-38,2-1-617,-1-6 398,1-4-51,-1-1-67,0-2-234,-1 0-6555,2-4-223,-1 1 7494,1-4 0,-1 4 0,0 2 0</inkml:trace>
  <inkml:trace contextRef="#ctx0" brushRef="#br0" timeOffset="157882">4713 3854 23019,'49'-31'173,"0"-1"1,-3 3-1,-4 7-128,0 10-39,3 4-101,1 0-784,-1 3 431,-1 1-398,-3 3-789,-2 0-1397,-3 1-4982,-6 0 8014,-6 0 0,-11 0 0,-6 0 0</inkml:trace>
  <inkml:trace contextRef="#ctx0" brushRef="#br0" timeOffset="156207">3508 3833 12433,'-45'31'596,"0"1"0,-31 22-30,59-41 67,0-1 33,2-1-32,-1-1-63,3-1-112,1-3-134,2 0-129,3-2-157,2 2-78,3-3 22,1 2 62,2-1 22,2-1 6,2 2 128,7 1-122,-1-2 5,5 2-17,-4-2 11,0 0 6,1 1 45,-2 0 202,6 3-123,-5-2-29,4 2 118,1 0-191,-5 0-16,4 1 89,-2 2-78,-3-3 11,1 4 128,-2-1-100,-4-2 56,0 2 45,-5-5 39,0 1 28,-1-1-56,-2 1 85,-5 3-236,-2-3-12,-3 3 51,-4-2-112,3-1-5,-4 0-1,0-1-33,5-2-34,-3 1-639,7-3-94,3-1-437,1 1-2835,6 0 1238,2 1 2812,5 1 0,-4-2 0,1-1 0</inkml:trace>
  <inkml:trace contextRef="#ctx0" brushRef="#br0" timeOffset="156619">3749 4030 13099,'0'-11'1618,"-1"2"-1136,1 9 1803,0 0-2161,-46 67 32,35-45 35,-35 52 16,47-64-5,2 0-6,1 0 11,3-2 46,0 0 682,11 2-605,-6-5 488,17-1-639,-17-5-22,7-3 145,-5-5-123,-3 0 365,7-13-387,-11 8 285,3-21-307,-9 17-23,-2-10 28,-8 7-112,-2 5 5,-5-3-16,-4 4-11,6 3-23,-18-8-5,19 10-751,-11-6 94,18 11-183,1-1-1647,9 5 442,3 3 2067,22 14 0,-18-10 0,12 10 0</inkml:trace>
  <inkml:trace contextRef="#ctx0" brushRef="#br0" timeOffset="169382">7121 3329 20879,'-28'-12'459,"3"2"-370,20 10-33,0 2-16,-2 1-18,0 3-5,-1 1 16,-1 2 40,-10 14-34,7-8 129,-15 24-112,17-21 112,-11 23-139,13-24 100,-5 20-34,8-21 157,-3 19-185,5-20-11,-2 8 12,4-8-68,1-3 22,0 3 56,0 0-27,2-4-6,2 3 27,4 0-21,0-3-1,1 2 45,2-2-61,-2-2 0,3 1 10,-4-4 1,0-1-11,1-1 27,-3-1 79,4-1-44,-3 0 4,1-2 158,0 0-124,-3 0-10,1 0-18,-2-2-22,0 1-6,-1-1 6,1 0-11,-2 0-6,1 0-22,0-1-6,0 0 12,2-2-23,0 0-11,1-2-12,-1 1-5,0 1 11,0-1-5,2 0-6,2-3-6,-1 3 34,6-9-16,-6 8 27,4-5 39,-3 1-44,-1 3-6,2-3 45,-1-1 11,-3 3-17,1-4 90,-2 2-101,-2 1 90,4-8-113,-5 7 135,2-13-89,-3 13-6,0-6 39,-1 4-40,-1 2 68,-5-11-123,1 10 6,-4-7 16,-1 3-28,3 2 56,-11-17-28,8 16-11,-10-16-28,12 20-593,-5-4 33,10 11-2476,-3 15 415,3 0 2621,-4 27 0,4-24 0,0 9 0</inkml:trace>
  <inkml:trace contextRef="#ctx0" brushRef="#br0" timeOffset="171033">9574 3219 23030,'-3'63'431,"1"-7"-297,2-34-33,0 2 17,0 1-12,0 0-5,0 1 78,-7 41-151,2-27 0,-7 31-291,4-37 302,-3 2-11,-1 1 39,-15 27-22,8-26 106,-21 32-83,24-47 38,-8 6 40,15-21 10,2-4-16,1-2 141,-6-10-236,4 0 274,-6-9-297,4-6-10,3 4-18,-2-7-16,3-2-1,2 5-33,-2-21 34,4 21-45,0-25 61,2 30-67,4-20 33,0 23-38,10-16 56,-6 20 16,5-8 6,-4 9 0,-2 3 11,2 0 12,-1 5-18,-2 0 6,2 1 12,3 4-6,-1 1 5,3 3 45,5 5-21,-2-2-13,4 2 12,-3-2-28,0-1-17,0 0 11,16 7-5,-12-6 10,11 6-10,-9-7 0,-6-2-1,17 4-5,-16-7-28,20 6-39,-22-6-40,7 2-520,-6-2-17,-5-1-291,3 2-2689,-2 0 28,-3-1-4129,0 1 7725,-5-4 0,-3 1 0,0-2 0</inkml:trace>
  <inkml:trace contextRef="#ctx0" brushRef="#br0" timeOffset="171332">9968 3351 24654,'95'-20'-135,"-16"4"29,-62 15-73,0 1-118,-2 0-157,-1 0-167,-1 1-242,-2 2-364,-1 0-643,-1 1-4112,1 3 5982,-2-1 0,-2 0 0,-2-3 0</inkml:trace>
  <inkml:trace contextRef="#ctx0" brushRef="#br0" timeOffset="171617">10034 3526 14499,'11'12'4150,"-2"-3"-3057,-9-9 2940,0 0-3921,65-19-28,-41 13-40,52-13-21,-59 18-12,1 0-39,-2 1-34,-2 1-89,0 1-168,-2 1-1143,3 4 1462,-1 8 0,-3-7 0,-4 3 0</inkml:trace>
  <inkml:trace contextRef="#ctx0" brushRef="#br0" timeOffset="160666">7997 3351 23248,'-17'17'325,"0"-1"-269,6-2-17,2 1-16,1-2 5,3 1 0,0-1-6,2 0 0,2-1 29,0-1 324,7 7 303,23-1-578,-8-1 7,26-1-79,-26-9-17,5 3 0,-11 0 0,5 5-11,-5-2 34,11 15-23,-15-13 6,5 8 17,-11-12-6,-2-1 275,-7 12-214,-2-9 62,-24 17-123,9-19 6,-25 11-34,20-12-11,-8 1-129,-7 0 11,17-5-745,-18 1 375,30-5-1158,-3-1-136,12-1 1793,7-10 0,-2 8 0,4-8 0</inkml:trace>
  <inkml:trace contextRef="#ctx0" brushRef="#br0" timeOffset="160935">7997 3329 25618,'78'-45'302,"-9"7"-252,-38 30-44,2-1-28,0 1-74,1 1-133,-1 0-164,-1 2-312,-1 2 705,27 5 0,-35-1 0,18 3 0</inkml:trace>
  <inkml:trace contextRef="#ctx0" brushRef="#br0" timeOffset="170237">8698 3811 22010,'12'75'-431,"-3"-9"-68,-13-41-324,-3 1-498,-3 1-875,-2 1-924,-2 0-4671,1-4 7791,2-5 0,5-9 0,3-5 0</inkml:trace>
  <inkml:trace contextRef="#ctx0" brushRef="#br0" timeOffset="178399">10734 3176 22862,'29'-12'201,"-4"2"-156,-14 5-6,0 1-11,2-2 0,2 2 23,-1-1-34,1 1-6,0-1-11,-1 1-23,1 0 23,-1 0-11,11-3 0,-9 4-17,8-3-17,-14 4-33,0 1-68,-2 0-503,1 1 133,-4-1-140,1 1-3203,-2 6 1109,0-2-1518,-1 4 4268,0-2 0,-2-3 0,0 0 0</inkml:trace>
  <inkml:trace contextRef="#ctx0" brushRef="#br0" timeOffset="178950">11413 2869 22649,'14'34'269,"-3"-6"-180,-9-17 7,-1 0-18,1 1-11,-1 1-11,0 0-17,1 2 1,-1-1-7,0 0 12,0 0 22,0 17-56,-1-14 1,2 15-1,-2-22-11,0 3-17,2-4-5,-1-2-6,1 1-258,-1-1 90,0-3-84,1 2-129,-1-5-163,-1 1-156,2 0-3265,2 0 1360,-1-1-1321,3 0-751,-2-1 4705,-1 0 0,-1 0 0,-1 0 0</inkml:trace>
  <inkml:trace contextRef="#ctx0" brushRef="#br0" timeOffset="179370">11610 2825 13900,'5'6'2985,"0"-1"-2279,-5-5 2604,0 0-3131,2-5 23,-1 6-6,2-2 11,-2 7 0,0 1 18,-1 1-1,1 0-22,-1 2-18,1 0-38,-1 2 168,0 14-242,-1-8-21,0 11 22,-3-5-34,2-3-11,-3 5 28,0 3-39,2-7 44,-4 21-50,4-21 6,-1 20-22,4-27-1,-1 7-11,1-12-5,0-3-12,0 0-67,0-3 17,0-2-39,0 0-62,0 0-470,0-2-1289,1 1 953,-1-1-2862,1 0 671,1-2-3489,-1-1 6671,1 0 0,-1 0 0,0 2 0</inkml:trace>
  <inkml:trace contextRef="#ctx0" brushRef="#br0" timeOffset="179817">11238 2891 21696,'20'-23'544,"-2"5"-409,-6 16-18,-2 2-16,2-2-11,1 2 5,2-2 6,2 1-1,2-1-16,3-1 12,2 1 100,29-6-157,-19 2 151,43-8-134,-43 7-11,16-4 5,-12 2-38,-9 2-12,9-1-40,-2 0-10,-10 3-62,6-1-375,-6 3-23,-9 2-196,4-1-364,-11 2-542,-1 0-724,-2 0-868,-3 2 3204,0 0 0,-2 0 0,-1-1 0</inkml:trace>
  <inkml:trace contextRef="#ctx0" brushRef="#br0" timeOffset="180265">12136 2431 22699,'3'35'454,"-2"-1"-331,-9-7-44,-2 3-18,-1 2-22,-1 2 1,0 2-1,0 1-11,1 2 5,-1 1 40,-5 20 2,-1-9 1,-1 1-8,-7 23 21,-3-7 1,0-5-3426,5-16 3381,-13 22 5,20-37-16,2-3-18,1-2 46,-3 10-51,7-16-16,-1 7-23,9-17 11,2-4 3302,6 1-3352,-3-7-39,6 2-325,0-3 33,-1 0-201,2-1-399,-2-1-799,0-2-1497,0 0-3802,-1 0 7096,-2 1 0,-2 1 0,-2 1 0</inkml:trace>
  <inkml:trace contextRef="#ctx0" brushRef="#br0" timeOffset="180949">12070 3219 23377,'69'-29'465,"-11"5"-359,-45 23-16,-1 0-17,0 1-23,-2 0 17,0 1-22,-2 2 0,0 1 0,0 2 72,1 9-50,-4-4 6,2 8 67,-6-1-78,0-4-12,-2 5 34,-4 0-45,-1-4 12,-3 6 33,-6 2-73,2-4 11,-6 5 18,-3 1-7,5-7-10,-5 4-7,9-8 1,-1-2 0,2 0-6,1 0-11,-6 4-11,8-6-34,-4 5 34,11-11 5,-1 1 6,3-2 28,0-1-16,0 1-1,1 0 0,0 0-11,1 1 17,0-1 16,3 5 13,-1-4 27,2 1 44,-3-3 68,3-1 11,1-1 207,9 0-252,-1-3-39,10-2 152,21-7-197,-14 4-22,19-5-12,-22 7 12,0 0-17,1 1-6,-1 0-10,0 0-29,-2 1 22,-2 0-16,11 2-6,-15 1-16,7 0 10,-18 1 7,-2 0-46,-2 1-39,0 0-61,-2 0-141,1 0-77,-1 1-2303,1 5 464,-3-2-2077,0 4 4296,-3-2 0,1-2 0,-2-1 0</inkml:trace>
  <inkml:trace contextRef="#ctx0" brushRef="#br0" timeOffset="182932">4910 5300 18274,'-10'-50'1625,"2"9"-1155,8 34-78,0 2-34,-2-1-83,1 2-62,-2-1-68,0 2-66,-1 1-46,0 1-33,-2 0-11,-2 1-6,-2 1 0,-3 2 12,-1 2-6,-3 4 11,-1 1 5,-1 1 6,-1 1-16,2-1 10,-13 14-10,14-10 5,-9 11-11,17-12 5,2-1 34,2 1-34,2 0 6,2 0-5,0-1-18,3-1 29,0 0 11,3-2 5,1-1-5,3-2 17,1-1 5,1-2 11,1-2 6,2-1 0,0-1 1,1-3-12,0-1 16,1-4-27,0-2 11,0-2 0,-1-1-17,0-1 16,-2 0 1,-1-1 6,-2 0-18,-1 0 79,3-12-61,-5 9-18,2-7-10,-5 12-1,-2 3 6,0 0-6,0 3-5,-1 2-17,0 1-28,0 2-17,-1 1-223,1 0 256,-1 1 40,1 2-16,1-1-1,-1 2 22,1 1 1,0 1 16,2 2 6,0 2 0,1 1-22,1 1 0,0 2 16,3 7-33,-1-5-12,2 5-16,2 0 0,-4-5-45,3 4-274,-2-1-23,-2-5-236,1 3-262,-3-5-325,-1-3-488,0 1-756,-1-3-537,0 0 2957,0-1 0,-1-3 0,-1 0 0</inkml:trace>
  <inkml:trace contextRef="#ctx0" brushRef="#br0" timeOffset="183336">5216 4774 20380,'-3'35'969,"1"-2"-706,2-8-50,0 2-34,0 2-32,0 3-47,0 2-27,0 1 11,0 15 39,-2 31-106,1-23 0,-1 16 5,0-34-16,1-12 11,-1 5 0,0-8-12,1-9-16,0 2-6,1-10-22,0-2-23,0-3-22,0 0-207,0-2 89,0 0-2626,0 0 1063,0-5-1069,1 0 2834,0-4 0,0 4 0,0 1 0</inkml:trace>
  <inkml:trace contextRef="#ctx0" brushRef="#br0" timeOffset="183582">5019 5190 22263,'44'-30'120,"0"-1"0,33-20-120,-42 42-33,0 1-96,-1 2-124,0 1-167,-2 1-241,0 0-6978,35 0 167,-33 2 7261,21-1 1,-46 2 0,-4 1 0</inkml:trace>
  <inkml:trace contextRef="#ctx0" brushRef="#br0" timeOffset="184199">6070 5037 22509,'-4'-17'22,"-2"5"-16,-2 16 0,-1 2-12,-3 2 23,-2-1 5,-1 2 6,-1 1 11,0-1-5,1 1 5,1-1-16,1 1-7,3-1-16,1 0-16,1 4 16,5-3-17,1 8 0,4-8 79,8 7-18,-2-11 12,6 4 51,3-7-40,-3 1-33,7-1-1,-6 0 1,2 0-17,-2 0 11,1 0 22,3 3-28,-4-1-10,2 2 4,-6-1-4,-1 0-7,-1 0 18,-1 0 16,-2 0 11,-1 1 34,-2-1 11,-1 1 17,-1 1 23,-2 0-18,-2 1 7,-1 1 66,-9 6-123,2-4-5,-7 4 11,-2-1-34,4-4-17,-5 4-5,5-7 0,1 0-17,2-1-17,2-2-274,1 0-68,5-2-201,2-1-235,3-1-281,0 1-475,0 0-869,2 0 2420,6-1 0,-5 0 0,5 0 0</inkml:trace>
  <inkml:trace contextRef="#ctx0" brushRef="#br0" timeOffset="184499">6486 4993 23909,'52'-14'-9,"0"-1"1,34-9-14,-64 19-40,-4 2-50,0 0-101,-4 1-156,-1 1-180,-1 0-286,-2 1-4872,3 7 5707,-5-1 0,0 2 0,-7-3 0</inkml:trace>
  <inkml:trace contextRef="#ctx0" brushRef="#br0" timeOffset="184732">6508 5212 19104,'8'8'2032,"-2"-1"-1433,-6-7 1060,0 0-1530,70-31-810,-41 20 720,55-24-22,-58 29 160,-1 3-199,0 0-73,-2 2-124,1 1-184,-1 0-1244,11 4 661,-9 0-1692,5 3 2678,-7 4 0,-13-6 0,2 2 0</inkml:trace>
  <inkml:trace contextRef="#ctx0" brushRef="#br0" timeOffset="185187">7318 4687 24447,'20'23'498,"-3"-1"-330,-14-7 22,1 3-10,-1 1-40,-2 2 11,1 1-16,-2 3-12,0 2-11,-2 3-11,-1 1-17,-1 1-23,-2 0 18,-1 0-34,0 0-1,0-3-16,0 0-5,0-2 22,-4 19-57,5-19 12,0 12-11,4-24 0,2-4-28,0-2-23,0-2-151,3 0 90,-1-3-95,2-2-679,3-1-55,-1-1-638,4 0-1373,-2-1-4857,0 0 7820,-1-1 0,-4 1 0,-1 0 0</inkml:trace>
  <inkml:trace contextRef="#ctx0" brushRef="#br0" timeOffset="185570">7756 5300 24323,'30'93'-1125,"-9"-13"78,-30-59-623,-4 0-1394,-1 1-4228,0-3 7292,2-4 0,5-7 0,4-3 0</inkml:trace>
  <inkml:trace contextRef="#ctx0" brushRef="#br0" timeOffset="186384">8764 4708 21461,'-1'42'1093,"1"-7"-757,0-25-34,0 0-44,-1 2-40,1 2-33,-2 1-28,-1 3-12,0 1-33,-1 3-28,-1 0 79,-7 29-124,1-18-11,-5 20 28,-3-14-28,4-9-6,-5 7 6,5-12 12,0-2-7,-1-1 29,1-3 83,-7 4-66,5-8-29,-4 2-5,7-8 0,0-2 0,2-2-1,1-1 1,3-3-6,-2 0-10,3-1-7,-1-3 1,-1-5-29,2-1 6,0-5-11,1-3 11,3 2-28,0-6-57,3-3 29,2 3 6,1-6 0,2 7 10,2 0-4,0 0 27,-1 2 0,1-4 17,-3 7 0,2-2 0,-2 9-6,0 0 12,1 1-12,0 2-22,4-4 23,-2 3-1,3-1-11,2 0-11,-3 3 34,4-1 0,-3 3-1,-1 1 29,2 1-6,-1 1 67,7 7-33,-2-2 106,23 18-134,-15-12-1,15 9 46,-1-6-57,-9-6 23,11 4 33,-5-5-33,-7-1-28,5 0 22,-1-1-5,-9-2-23,6 1 0,-10-2-5,0 0-23,-2 1 17,0 1-6,6 1-10,-6 0 10,4 0-5,-6-1-34,-1-1-17,1-1-50,-1 0-359,3 0 91,-4-1-192,1 0-1270,-6 1 508,-4-1-508,-1 1 1842,-6-1 0,4-1 0,-3 0 0</inkml:trace>
  <inkml:trace contextRef="#ctx0" brushRef="#br0" timeOffset="186757">9508 4774 24867,'79'-17'89,"-13"4"-61,-49 13-22,1 0-12,-2 0-22,2 0-45,-2 0-22,0 0-56,-1 1-62,-1 0-56,0 1-1271,9 4 509,-10-2-537,6 2-5086,-10 1 6654,-5 0 0,0-1 0,-4-2 0</inkml:trace>
  <inkml:trace contextRef="#ctx0" brushRef="#br0" timeOffset="187032">9639 4993 17518,'6'8'2392,"-2"-2"-2022,-4-6 3690,0 0-3735,32 5-67,-14-3-79,29 4-62,-20-8-61,1 0-28,4-2-28,0 1-33,-1-1-113,2 1-655,11 2-27,-12 0-404,9 2-3603,-9 4-441,-11 0 5276,2 5 0,-16-7 0,-2 1 0</inkml:trace>
  <inkml:trace contextRef="#ctx0" brushRef="#br0" timeOffset="188098">10778 4380 23175,'1'-58'644,"0"11"-386,-1 47 492,0 0-727,0 4 22,0 0-1,0 3 1,0 3 0,0 1-11,0 3-6,0 0-12,0 1 1,0 1 0,0 8-34,0-4 0,0 20 34,0-19-39,0 9-68,0-7 6,0-9-67,0 4-73,0-10-90,0-3-100,0 0-185,0-1-252,0-1-354,0 0-8626,0-1 8431,0 0 0,0-2 0,0 0 0</inkml:trace>
  <inkml:trace contextRef="#ctx0" brushRef="#br0" timeOffset="188469">10953 4227 17406,'5'1'2095,"-2"-1"-1490,-3 0 1988,0 0-2425,8-14 34,-5 11 22,4-9-22,-8 18-51,0 0-28,0 2-28,-1 0-22,1 2 17,-1 0 78,1 8 11,-1 3 112,0 17-196,-1-10-11,0 6-11,1-15-6,0 1-56,-1 0 1,1 8-35,-1-7 46,0 6 5,-1-8-12,1 6-10,-2-6-23,-2 13 6,3-19 0,-1 6-12,3-12-27,0-2-454,0 0 157,1-3-124,-1 1-111,2-3-1939,0 0 561,0-2-1597,0 0-4721,0-1 8278,0 0 0,0 1 0,0 1 0</inkml:trace>
  <inkml:trace contextRef="#ctx0" brushRef="#br0" timeOffset="188882">10537 4336 20459,'-40'-15'845,"9"2"-565,39 11-17,3 0-11,1-2 7,4 1-7,2-1 0,2-1-17,2-1 415,27-4 5,28-6-560,-9 2-742,11-1 686,-38 6-22,0 1 5,55-14-22,-44 11-3,5-1 1,-3 1-60,-22 5-61,11-1-364,-26 6 145,-8 1-39,-1 0-33,-6 0 675,-2 1-744,0 1-82,-2 2-1020,-5 6 419,-1-1-441,-3 3-3770,0 1-476,4-4 5853,0 2 0,5-7 0,2-2 0</inkml:trace>
  <inkml:trace contextRef="#ctx0" brushRef="#br0" timeOffset="189349">11544 3986 24665,'-11'42'381,"1"-3"-264,2-19-21,0 3-12,-2 2-5,-1 2-12,-2 2-6,0 2-5,-3 3 39,-4 11 1,-2 3-68,-3 5-12,2-4 1,0 0 62,-7 13-1240,8-16 1178,-8 16-86,4-6 69,7-14 11,-3 8 6,6-7-22,5-13 10,0 5 6,5-12-5,3-10-12,1-1-22,2-8 1220,0-2-1237,2-1 94,1-1-138,3 0-40,0 0-34,2 0-89,0-1-135,1 0-167,1-1-241,-2-1-1967,1 1 460,-3 2-1361,0-1-4520,-3 1 8183,-2 0 0,1 0 0,-2 0 0</inkml:trace>
  <inkml:trace contextRef="#ctx0" brushRef="#br0" timeOffset="189949">11523 4708 23534,'50'-23'355,"0"-1"1,34-15-154,-69 36-34,0-1-34,0 3-33,-1-1-17,0 2 0,-1 0-11,-1 0-23,0 1 0,-2 1-16,0 1 0,-2 2 38,2 5-27,-3-1 23,0 5 128,-5 6-84,-1-3 0,-5 9 56,-10 4-112,-1-4-22,-8 10-6,-8 4-23,6-8 1,-8 8-1,11-13 1,0-2-6,0-1 0,1-1 11,1 0-11,1-3 6,2-2-1,2-3 1,3-2-6,2-2 6,3-4-6,2-1-17,3-3 17,2-1 28,0 0 39,2-2 39,3 0 23,2 0 11,3 0 123,13-3-139,-3-1-18,12-3 68,9-4-90,-7 2 123,43-8-151,-34 8-28,24-4 11,-16 6-45,-14 2 18,10 2-12,-9 1 5,-11 2-55,4 1-51,-14 0-89,-3 2-135,-4 0-134,-2 0-1088,-2 3 237,-4 0-824,0 3-2481,-5-2 4615,-2 1 0,2-4 0,-2 0 0</inkml:trace>
  <inkml:trace contextRef="#ctx0" brushRef="#br0" timeOffset="195481">1450 8409 22386,'-25'-35'117,"1"11"-66,8 42 27,1 2-5,-2 2 17,1 1 16,1 2 0,0 0 1,2 0-1,-1 2-5,2 2 11,0 0-6,2 1-5,1 0-17,1 0-28,2-2-11,1-1 22,3 9-28,1-10-27,4 6 10,2-12 0,3-3 1,1 0 22,2-2 72,6 1-33,-2-5 23,6-1 16,-6-6 6,1-2-17,2-1 0,1-1-6,2-3-11,1-3-11,0-3-33,-1-2-1,0-2 0,-2-1 6,-1 0 7,0-1-2,-3 0 1,0-2-6,-3 1 22,-2-2-5,0 0 0,-3 0 5,-1-2-11,-1 1 6,-2-2-11,-1-1-6,0-1-17,-2-2-11,0 1 6,0-2-6,0 1-6,-1 0-16,-1 2-1,-2-1 1,-1 1 11,0 0-6,-2 1 0,-1 0 0,0 1-22,-1 1 33,-6-4-16,2 7-12,-2-1-162,1 9-28,3 5-95,-1 2-141,4 6-139,0 5-246,0 3-371,1 3-3215,-2 10-480,3-6-2791,0 5 7674,2-10 0,3-7 0,0-3 0</inkml:trace>
  <inkml:trace contextRef="#ctx0" brushRef="#br0" timeOffset="195820">1319 8628 24329,'23'-34'885,"0"5"-672,0 16-50,2 1-46,1-2-55,1 1-45,0 2-23,0 1-50,-1 2-95,-1 3-208,0 1-336,-2 3-688,1 0-1216,-3 5-4458,-1-2 7057,-6 4 0,-6-4 0,-4 0 0</inkml:trace>
  <inkml:trace contextRef="#ctx0" brushRef="#br0" timeOffset="193572">1450 6570 21047,'-2'-47'806,"1"10"-644,1 34-66,0 2-40,0 0-78,0 1-29,-1 0 40,-1 0 33,-1 1 29,-1 2 28,-1 2-23,-3 3 5,0 2-5,-4 3 17,0 1 0,-2 2 5,0 3 1,0 1-29,0 1 6,-1 2-22,2 0-1,1 1 1,0 1-1,4-1 7,0 2-7,2-1-5,1 0-5,2 1-7,0-2 7,2-1 10,1-1-27,0-1-6,1-1 0,1-1 0,3-1 11,3-2 0,0-2 6,4-1 0,0-2 22,2-3 6,2-1 11,2-2 11,3-2 0,1-2 68,14-3-79,-8-3-11,9-4-6,-11-1-6,-1-2 1,-2-1 11,0-2 56,6-7-34,-8 4 28,4-7 17,-10 7 39,-1-1 12,-2-1-18,-2-1 1,-2-1-17,-1 0-12,-1 1-10,-2 0 72,-1-6-111,-2 7-1,0-5-6,-2 8 1,-1 0-12,-2 0 6,-3-1 0,-1-1-5,-1 1 10,-2-1-21,-1 1 10,-1 0-11,0 2-11,-1 1-11,-1 1-11,0 3-1,-1 1-5,1 1 0,0 3-22,1 1-1,0 2-27,2 2-28,0 0-40,4 1-78,-1 2-73,3 2-146,-1 3-150,2 3-259,0 3-357,-1 3-422,1 2-553,0 0-914,0 1-6258,2-3 9328,1-2 0,1-7 0,1-2 0</inkml:trace>
  <inkml:trace contextRef="#ctx0" brushRef="#br0" timeOffset="193850">1297 6811 21702,'37'39'1048,"-2"-9"-880,-13-35-67,2-3-40,2-1-38,0-1-23,1 0-23,-1 1-78,0 1-733,9 2-1950,1 2 140,-1 5-2184,-5 3-1322,-15 4 6150,-2-1 0,-8-3 0,-1-1 0</inkml:trace>
  <inkml:trace contextRef="#ctx0" brushRef="#br0" timeOffset="194400">1910 6964 24962,'5'39'190,"-1"-4"-179,-4-18 29,0 1-46,0-2-28,0 1-72,2-1-163,0 0-252,3 0-537,0-1-908,1 0-2073,1 0-4878,-1-2 8917,0-2 0,-3-5 0,-1-3 0</inkml:trace>
  <inkml:trace contextRef="#ctx0" brushRef="#br0" timeOffset="197098">1910 8781 21948,'10'-17'651,"0"1"-444,-3 11-17,0-2-22,2 1-22,-1 0-29,2 0-21,-1 1-18,1 2 0,0 0-10,0 1 49,5 1-72,-4 0 168,17 10-168,-15-3 16,7 8 1,-13-6 5,-2 2 0,0 0 40,-2 6-63,-1-3-4,0 4-1,-2-1-17,0-3-5,0 2 22,-2-4-5,-1-1 16,-2 2 1,-1-1 49,-6 8-49,3-5-6,-6 5-1,5-7-21,0 0-6,2-1-6,2-2-17,2-3 17,1 0 12,1-4 55,2 0 57,3-2 50,2 0 28,4 0-17,3-3-34,3-2-33,3-2-34,3-1-22,1-1 0,13-3-73,-8 3 0,8-2-28,-10 6-39,0 1-96,-1 0-201,0 2-336,-1 1-555,-2 1-952,-2 0 2207,0 3 0,-10-2 0,1 2 0</inkml:trace>
  <inkml:trace contextRef="#ctx0" brushRef="#br0" timeOffset="198869">990 6241 21243,'3'-38'952,"-2"9"-772,-3 25-46,0 3-61,-1-1-51,-2 2-33,-2 0-6,-3 0 12,-3 2 16,-11 6-28,4 0 39,-26 11 18,22-10-35,-13 5 34,9-5 6,9-3 0,-5 1 17,10-4 22,3-1-17,2-1 11,0 1 51,1-2-90,3 2-11,0-2 6,2 0-29,1 0-10,1 0-12,1 0 34,0 2-17,-1-1 11,1 3 0,-1 0-33,-1 2 44,1 1 34,-2 8-11,1-2-11,-1 7-6,1-4 5,0 3 6,0 1-11,-1 4 23,0 12-29,1-5 1,-1 11 21,2 4-21,1-10-12,0 12 6,0-12 5,1 0 1,0 2 89,4 38-51,-2-27-472,1 28 461,-3-35 0,1 1-5,-1 1 0,1 1-259,-1 1 236,0 1 1,-1 2-12,0 1 39,0 26-16,0-17-655,0 18 626,0-25 1,0 0-23,0-2 39,0-2 6,0-3 17,0-4 6,0-3 16,0-4 90,4 12-57,-2-13-32,4 10 424,0-15-419,-1 1 254,0-1-255,1 1 670,-2 0-681,1 0-10,-1-1 17,-2 0 66,2 11-78,-2-9-17,0 10-5,-1-12-1,-1 1 1,1 1-17,-1 0 0,0 0-6,0-1-11,0 1 17,0 25-17,-1-20 11,1 17-6,0-26 1,0-2 5,0 0 12,0-1 16,0 0 11,0 1 17,0-1-5,0 2 39,0 12-79,0-9 12,0 7 22,0-3-34,0-9-11,1 6 1,0-12-1,1 0 0,0-3-5,0-1 5,0 1-6,0-3 7,0-1-12,1 0 5,0-2 6,-1-1 1,1 0-1,-1 0-17,1 1 1,0-3 21,-1 2-10,0-4-6,-1 0 0,0 0 0,-1 0 22,1 1-10,-1-1-7,0 2-5,0 0 11,0 0-11,0 0 0,1-1-5,0 1-12,-1 0 23,1 0-12,0 1 0,0-1-10,1 5 21,-1-5 1,2 4-12,-2-5 12,0 2 5,0-1-11,0 0-22,1 2 16,0-3 12,-1 2-18,1-3 12,0 0-11,-1-1-6,1 0 17,-1-1 0,1-1-5,-1 1-6,0-1 55,1 0-4,1 0 16,0 0 0,6-4-28,0 0 0,5-4 5,0 0-5,2-1-5,3-1-12,2 0-11,12-3 5,-6 4-38,8 0-12,-11 5-67,0 3-106,0 0-135,-1 3-309,-3 2-463,-2 5-936,-5 4-2364,-5 3 4425,-4 7 0,-4-11 0,0 0 0</inkml:trace>
  <inkml:trace contextRef="#ctx0" brushRef="#br0" timeOffset="200322">2173 6219 22554,'40'-15'246,"-2"2"-195,-18 9-1,2-1 23,1 1 22,1 0 11,0-1 12,-2 0-28,0 0 106,12-6-140,-13 5-17,7-3-17,-16 5 6,-2 2-5,-4-1-7,1 2 12,-3 0-16,0 0-1,0 1 17,-2 0-23,1 0 130,1 3-46,0 1 203,3 13-214,-3-5-22,1 8-6,-2-6-16,2 2 89,6 29-38,1 42 1,0 18 73,-2-36 0,1 0 0,-1 1-919,-1 6 1,-1 0 0,0-4 804,3 8 0,-3-12 128,-7-15-514,0-11 425,-3 14 28,-4 4-44,-1-15-29,-3 16 73,-2 1-62,3-15 73,-10 49-89,10-46 8,-1 5 0,1-1 3,3-8-12,-5 24 46,6-23 44,1 13-78,0-10 5,1 5 303,1-26-297,-1 12 2272,0-10-2328,-1 31 6,2-30 544,0 18-522,2-13-16,-1-7-12,1 8 39,0 2-28,0-11-11,0 10 0,-1-14 0,1 0 17,0 13-17,0-10 5,0 10-5,0-14 12,0 0-1,0 7 0,0-8-17,0 6 23,0-8-6,2-2-5,-2 0 11,1-1-17,1 9 5,-1-7 12,2 5-11,0-1-17,0-7 22,0 5 0,1-9 6,-1 1 0,0-2-29,0 0 18,2 5 5,-1-4-11,1 4-11,-1-5 17,0 1-12,-1 0 23,1 1-28,-1 5 11,0-5 11,-1 5 0,-1-7 6,0 1-12,-1-1-33,0 0 34,0 2 11,0-4 0,0 0-23,0-4 0,0-2 6,0-1 23,0 0-23,0 0 0,0 0-23,0 0 40,0-2 0,1 0-11,-1 0 453,0-1-336,-1 1-67,-1-1-22,-1 0-6,-3 0-45,-2-1 67,-9 1-39,1-1 6,-7 1-6,-7 0 1,6 0 10,-9 0-33,12 0-12,2 0-44,3-1-67,4 0-141,1 0-201,3 0-285,2 2-522,1 3-7488,2 9-712,2-1 9483,3 4 0,-1-11 0,1-2 0</inkml:trace>
  <inkml:trace contextRef="#ctx0" brushRef="#br0" timeOffset="202631">4647 7161 24643,'83'-16'162,"-12"2"-156,-48 9-23,0 2-84,-1-1-84,-1 3-179,-1-1-246,-2 2-381,-2 2-578,-1 1-1086,-2 2-3287,-2 4-696,-2-1 6638,-3 0 0,-3-4 0,-2-1 0</inkml:trace>
  <inkml:trace contextRef="#ctx0" brushRef="#br0" timeOffset="202833">4691 7358 19535,'2'12'2458,"0"-3"-1824,-2-9 1102,0 0-1748,74-24-128,-45 17-207,59-17-370,-67 24-622,1 0-1074,-3 4-2892,-2 0-3046,-5 3 8351,-3-2 0,-5-2 0,-2-2 0</inkml:trace>
  <inkml:trace contextRef="#ctx0" brushRef="#br0" timeOffset="201221">3202 6745 22397,'7'-25'963,"-1"5"-700,-7 19-33,0 0-45,0 1-40,0 0-49,0 0-40,-2 0-28,-1 3-17,-3 3 0,-4 5-5,-2 5 5,-3 3 6,-2 4-1,0 2-4,0 3 72,-14 27-51,13-19-27,-10 22 61,11-11-28,5-11 12,-1 13-12,5-13-6,3-1-16,1 0 17,3-1-29,0-1 1,2-2 28,1 0-12,2-2 6,3-1 6,3-3-12,3-3-11,2-1 45,12 2-39,-4-8 0,9 1-112,2-8-90,-8-3-151,7 0-1171,-6 0 146,-8 1-717,1 2-7753,-8 2 9516,-5-3 0,-1 0 0,-4-4 1</inkml:trace>
  <inkml:trace contextRef="#ctx0" brushRef="#br0" timeOffset="201788">3640 7161 23327,'-12'-25'56,"0"8"-34,1 21-11,-2 4 0,-3 2 17,-2 2-22,-2 1-6,0 2 6,0 0 5,1 0-11,1 0 0,2 0 0,1-1-39,2 0-17,0 3 39,4-5 17,1 2-34,6-2 29,3-4 5,4 2 5,3-4 6,5-2 12,1 1-12,4-3 17,1 2 22,13-2-16,-8 1 61,15 2-50,-19-1 5,4 2 40,-8 4-40,-5-1 6,0 4 107,-6 0-57,-2-3 6,-1 5 112,-7 0-151,0-3-17,-5 4 0,-6 1-34,2-3-16,-6 4-68,-4 0-33,6-5-78,-6 3-550,4-5 12,6-4-477,-2 0-4889,5-5 6077,6-1 0,-1 0 0,5-1 0</inkml:trace>
  <inkml:trace contextRef="#ctx0" brushRef="#br0" timeOffset="202220">3705 6679 22240,'39'38'322,"0"-1"0,26 28-87,-47-41 1,0-1 4,-2 2-21,1 0-1,-2 2-11,-1 0 146,3 17-207,-6-9-12,1 15 118,-7 8-145,-3-12 21,-2 17 52,-12 20-169,5-28-633,-9 27 639,7-41-6,0-1-22,2-3 11,1-2-6,1 9-10,2-14-18,1 5-202,2-11-44,1-9-190,1 2 398,2-9-964,0-1-343,0-4-698,1-1-1614,0-1-4672,-1-2 8363,0 0 0,-1 0 0,-2 0 0</inkml:trace>
  <inkml:trace contextRef="#ctx0" brushRef="#br0" timeOffset="205132">5829 6088 20224,'6'-16'968,"-2"3"-721,-7 11-51,-1 1-28,0-1-45,0 2-34,-1 0-49,0 0-1,0 0 6,0 0 62,-5 0-40,3 0 73,-7 2-73,6-1-16,-3 1-12,4-1 0,-1 1-28,0-1 56,-5 4-33,3-2 0,-4 3 89,-3 2-73,6-3-16,-6 2-6,11-3-17,1-1 23,1-1-34,1 1 0,0-2 5,1 1-22,0 0 57,0 1-18,1-2 17,-1 1-5,2-1 5,-2 0 6,2 0 5,-1 0-5,1-1-17,0 2 6,-2-1 5,2 1-28,0 0 0,0-1 0,0 0-27,0 0 32,0 0 18,0 1 11,0 1 22,0 1 6,0 2 0,0 1-1,0 2 12,1 1-11,1 2 0,0 2-11,2 3-12,-1 1-11,2 1 6,-1 0-6,1 1-28,-1 1 12,1 0 5,0 0 0,-2 1 22,1 0-11,-1 2 1,-1 0 16,-1 2 16,0 2 1,-1 3 11,0 1 0,-1 3-17,0 1 6,-1 2 11,-2 0 11,0 2 1,0 1 61,-1 16-112,1-13-12,2 10-5,0-20-11,2-1 0,0-1 17,2-2-1,0 0 1,3-1 11,1-1-1,-1 2 52,3 14-35,-3-9 6,1 13-5,-4-12-6,0 1-11,-1 3-12,0-1-5,-1 1-11,0-1 6,0 0-23,-1 0 22,-1-1 28,-2 16-33,0-15 73,-5 42-12,4-41-55,-3 20 16,4-31-6,1-2-21,0-1 32,0-1-4,0-1-1,-1 1-6,2 0 1,-3 1-28,0 11 10,1-7-4,-1 8 16,2-9 5,-1-1 1,1 3-17,-1-1 5,1 1-5,-1 0-6,1 0 11,-1 1-5,0 15-17,1-10 11,-1 13-5,1-16 11,1 0 22,-1 0-28,1-1 40,0 13-35,1-12-4,-1 9-7,2-2-5,2-11 17,-1 8-6,2-12 0,1-2-22,-1 0 22,3 10-5,-2-9 16,1 8-16,-3-11 56,2 8-40,-1-6-11,0 6 0,0-9 1,-2-1-12,1 0 5,-1 14 1,0-12-1,1 9 35,-2-8-29,0-5-17,0 4 17,0-5 1,0-3 4,0 2-4,0-1-1,0 10-6,0-7 12,0 5-39,0-4 22,0-4 0,0 3 11,1-6 6,0 0-12,0 1 23,1 8-11,-1-8-28,1 6 5,0-9-5,0-4 22,1 1-11,-2-4 0,1 0-5,-2-1-6,2 0 16,-2-1 6,1 1-11,1-1 12,-2 4-1,2-2-22,-2 3 11,1-3-12,0 2 7,-1 0 33,1 0-23,-1 0-10,1 0 5,0 0 0,-1 0 0,2 2 5,-2-2-21,2 1 32,-1-2-16,1-1 12,1 2-18,-2-4 12,1 2-23,0 0 6,-2 0 5,2 2 23,-1 0-12,1-2-33,0 2 34,-1-4-17,0 1 16,0-1 7,0-1-18,1 1 12,-1-1 16,2 0 0,-1 0 1,0 0 5,1 0 11,1 0 6,0-1-17,4-1-23,2-2 40,11-7-17,-1 1-11,9-4-11,-5 3-6,1 0-12,0 0 35,1 3-29,-1-1-5,0 3 0,-2 1-28,1 2-12,7 0-50,-8 2-95,6 1-548,-3 1 44,-6 2-455,4 3-1079,-7 3-3978,-3 2-3147,-2 1 9359,-4-1 0,-4-5 0,-2-3 0</inkml:trace>
  <inkml:trace contextRef="#ctx0" brushRef="#br0" timeOffset="206432">6246 6482 22015,'36'-40'276,"-6"9"-198,-30 31 213,0 0-84,0 2 29,0 1-46,0 3-39,0 1-33,0 0-29,0 3 1,0-1-28,0 2-12,0-1 0,0 2 57,0 5-62,0-3-23,0 4-5,0-4-6,0-1 0,0 2 12,0-2-18,1-1 6,-1-1-11,1-2 12,-1 0-1,2-2-6,-2-1 1,1 0-12,0-2 18,0 0-1,1 0 0,-1-2 0,1 0 23,1-1 39,1 0 22,3 0 22,3-2-21,2-2-29,5-2-28,2-5 0,4-1 28,14-9-39,-8 5-39,8-5 22,-12 9 1,-1 0-1,-3 3 6,-2 1-6,-2 2-11,-3 1-11,-2 1 11,-4 2-23,-3 0-5,-2 1 0,-1 0 11,-1 0-11,-1 0-11,0 1-34,0 1-72,0 1-57,0 1-106,-1 1-151,0 0-258,0 1-370,0 2-576,1-1-802,0 1-879,0-1 3344,0 0 0,0-3 0,0-1 0</inkml:trace>
  <inkml:trace contextRef="#ctx0" brushRef="#br0" timeOffset="206889">6683 6329 23315,'-15'-23'236,"4"5"-108,10 19 46,0 2 28,-1 3-18,0 4-21,-1 3-29,-3 3-16,0 3-23,0 3 67,-4 12-89,4-7 0,-3 10 67,1 3-78,1-7-1,-2 12 46,-1 7-45,2-12-34,-4 15 22,5-16-5,-1 1-6,2 0 12,-1-2-18,2-1 1,-2-3-12,4-1 6,-2-4-5,3-1-12,1-4 0,0-1-5,1-3-1,2-2 1,1-4 5,2-3-22,2-3 11,0-2-11,1-2-17,0-2-28,0 0-73,-1-2-129,0 0-218,-2 0-482,0-2-6391,-2 1 7349,-1-2 0,-2 1 0,0 1 0</inkml:trace>
  <inkml:trace contextRef="#ctx0" brushRef="#br0" timeOffset="208722">7121 6789 22071,'10'-17'287,"2"1"-226,5 9-10,1 0-18,2-1-5,2 0-16,0-1-1,1 1-11,0 0 5,-1 0-21,0 0-24,-2 2-16,-1 0-28,-3 2-174,3 1-11,-7 2-128,1 0-152,-7 1-224,-2 0-313,-1 2-617,-2 1-829,1 2-1333,-2 0 3865,1 2 0,-1-3 0,0 0 0</inkml:trace>
  <inkml:trace contextRef="#ctx0" brushRef="#br0" timeOffset="209220">7362 6613 9251,'-12'-8'4940,"2"1"-3483,10 7 4832,0 0-6070,-7-15-23,6 12-5,-7-13-12,7 16-17,0 0-16,-1-1-1,0 1-16,0-1-6,0 1 17,0 0-28,0 0-11,1 0-17,0 0-33,0 0-12,0 0-11,0 0 0,0 2 22,0 1 34,0 3 11,-1 2 17,0 0 0,-1 4 0,1-1 17,-1 3 0,0 1 22,-1 2-16,1 0-18,-1 2-33,1 1-17,-1 2-16,1 1-11,0 1-12,0 2-23,1-1 12,0-2 0,1-1-12,0-4 7,0 0-12,1-3-23,-1-1-22,1-2-27,0-2-63,1-2-45,1-2-60,1-1-57,3-2-50,0 0-141,3-3-279,0 1-606,3-3-1612,0-1-5097,1-2 8082,-2 0 0,-5 2 0,-3 1 0</inkml:trace>
  <inkml:trace contextRef="#ctx0" brushRef="#br0" timeOffset="214615">8041 6460 18784,'6'-34'1283,"-1"6"-886,-5 24-5,0 0-56,-1 1-56,0-2-28,-1 1-50,-1 0-34,0 0 57,-3 1-141,2-1-23,-3 2-10,3 1-18,-2 0-16,0 1-11,-2 0 5,0 2 6,-9 5-12,4 0 6,-7 5 12,6-2 5,0 0 11,0 1-22,1 0 0,0 1-1,0 1-21,0 0 27,1 1-11,-4 6 1,5-5-7,-3 5 12,5-4 5,2-1 6,-1 3 0,1-1 28,-2 9-16,4-8-29,0 7 6,4-10 5,1 0-22,1-2 34,2 0 5,2-2 22,3-2 12,1-2 28,2-2 134,10-1-128,-2-3-29,9-3-22,-5-2-17,2-5-11,2 0-22,0-1-29,1-1-38,-2 1-68,1 2-89,-3 0-96,-2 3-112,-2 1-122,-3 2-293,-3 1-419,-5 1-729,-1 1-1153,-5 3-3473,-1 2 6615,-2 1 0,0-3 0,0-2 0</inkml:trace>
  <inkml:trace contextRef="#ctx0" brushRef="#br0" timeOffset="-214298.73">8413 6482 22099,'7'-24'136,"-2"7"-108,-9 20-6,-2 4 17,-1 3-16,-2 3-12,-1 2-6,0 1 7,1 1-7,1 0-5,1 0 0,1 0 0,2-1 0,1 0 0,2 0 6,0-2-12,1 0 1,2-1 5,0-2-6,3-1 34,7 4 6,-2-7 5,6 2 22,-6-8 12,2 0-6,1-1 1,2-2-18,0-3-5,1-2-6,1-2-5,0 1 5,1-2 6,-3 2-6,-1-2 28,-1 2 6,-4-1 16,0 0 23,-2 0 12,-2 0 4,0 0 1,-3 0 0,-1-1-11,-1 0-6,0 0-12,0 2-10,-1-2-17,-2 1-12,-1 0-5,-2 0-16,-1-1-1,0 0-17,-2 0-11,0 0-5,0 1 5,-1 0-11,-1 1 0,1 1 0,-1 2-22,1 2-1,1 1-33,0 1-61,2 1-62,0 0-107,1 1-89,0 1-96,0 1-83,2 2-96,0 2-157,1 0-234,1 0-366,1 2-575,1-1-645,0 0-106,1 1-2818,1-3 5551,1 1 0,0-5 0,-2 0 0</inkml:trace>
  <inkml:trace contextRef="#ctx0" brushRef="#br0" timeOffset="-213845.73">8961 6285 19333,'-77'23'717,"12"-4"-499,48-8-16,0-1-45,1-1-51,1 1-44,4-1-40,0 0 0,5 0-5,0-1-6,3 1 6,0 1 56,5 7-6,1-5 45,4 5 34,3-9 22,4 0 22,2 0-11,2 0-27,0-1-29,0 0-33,1-1-17,-1 1-17,-1 0-11,-1 1-3392,-1 0 3375,-3 2 50,2 2-11,-6-1 23,0 1 44,-5-2 34,-3-2-11,-4 1 3392,-1 1-3448,-6 0-29,-2 1-16,-3-1-28,-1 0 6,0-1-12,-1-1-5,0 2-28,-1-3 5,2 0-10,-1-1-18,2-2-44,1-1-421,1 0-94,4-2-164,4 0-1528,5-1 235,6 0-1115,4-2-4654,3 0 7819,2-1 0,-7 1 0,-2 1 0</inkml:trace>
  <inkml:trace contextRef="#ctx0" brushRef="#br0" timeOffset="-213343.73">9552 5913 21556,'-27'-4'768,"1"4"-516,12 15-17,-2 2-27,0 1-57,-2 2 11,1 2-22,-1 1-11,2 2 0,0 2-17,1 2-6,1 2-16,0 2 5,1 3-39,0 1-22,2 1-6,1-1-23,1 0 6,3-1 23,1-2 0,3 0-6,0-2-6,2-1-5,0-2 0,2-1 5,1-2-5,2-1 0,2-2-1,2-1 18,2 1-17,2-1 0,2-1-6,1-1-22,1-1 11,0-2 0,-1-2-40,1-2-55,-1-3-50,0-3-91,-1-2-77,-2-2-118,-1-2-124,-1 0-157,0-1-408,-3 0-1087,1-2-1993,-3 0-4179,0-3 8379,-2 0 0,-1 2 0,-2 1 0</inkml:trace>
  <inkml:trace contextRef="#ctx0" brushRef="#br0" timeOffset="-212731.73">9639 6154 22380,'57'-36'784,"-10"6"-571,-36 26-56,1 0-45,-1 1-28,0 1-28,-1 1-23,-1 1 1,0 0-12,-1 1 6,-1 1 17,-1 3 11,-1 1 17,-1 2 17,-1 0 10,-2 3 7,-1 1-6,-2 3-29,-3 2-10,-4 3-28,-3 2-1,-4 1-5,-1 2-11,-3 0 0,0 2-23,-2 1 6,1 0 6,-2 0-12,1 1 23,1-1-17,2-1 0,-2 7 0,8-10 0,1 4 0,8-13-6,3-3 1,1-1 38,4-3 40,1-2 151,15-2 11,25-12-190,-8 0-22,18-9 0,-10-2-30,-11 6-15,8-3-51,-17 7-72,-3 1-119,-2 1-1186,4-2 655,-12 4-360,3-1-2776,-13 6 648,0-1 998,-2 1 0,0 0 0</inkml:trace>
  <inkml:trace contextRef="#ctx0" brushRef="#br0" timeOffset="-212365.73">10143 6263 22867,'0'39'174,"0"-4"-84,0-23-1,0 2 29,0 0-6,0 1 0,0 1 0,0 1-45,1 2-17,1-1-27,0 2 5,-1 0-67,2 8-45,-2-6-84,1 5-101,-2-10-722,1 4 116,-1-8-362,0 3-612,0-10-912,0-1-392,0-2-3524,0-1 6677,0-2 0,0 0 0</inkml:trace>
  <inkml:trace contextRef="#ctx0" brushRef="#br0" timeOffset="-212047.73">10340 6176 17165,'10'10'2823,"-3"-2"-2414,-7-8 2425,0 0-2576,-2 32 0,-2-15-51,-1 27-34,-1-24-21,0 1-29,0 0-45,1 1-11,-1-2-27,1 0-29,1-1 6,0 0-12,1-1-10,2-1-12,0-2-11,1-2-23,0-1-27,0 0-34,0-3-34,0 0-10,2-3-7,-1-1-16,1-1-28,0-1-68,-2-2-72,2 0-73,-2-1-152,1 2-352,0-2-604,0 1-1077,1 0 2605,1-1 0,-2 0 0,1 0 0</inkml:trace>
  <inkml:trace contextRef="#ctx0" brushRef="#br0" timeOffset="-211729.73">9902 6351 21719,'83'-41'728,"-10"7"-520,-40 24-18,1 1-11,-1 0-28,0 1-33,0 0-34,0 0-50,-1 1-18,0 0-16,-1 1-649,40-3 111,-32 5-291,29-1-2314,-37 4 404,-9 1-492,0 0 3231,-9 0 0,-8 0 0,0 0 0</inkml:trace>
  <inkml:trace contextRef="#ctx0" brushRef="#br0" timeOffset="-211107.73">10909 5847 21534,'-59'31'790,"8"-2"-532,34-5-12,1 0-27,-2 2-7,2 2-4,0 1-18,0 2-5,2 1-28,1 1-17,1 0-6,1 1-11,1-1-22,1 0-17,1-1-22,2-2-12,0-1-5,3-2-6,1 0-5,2-2-34,0-1 28,2-1-12,1-3 1,4 0 17,1-2-29,2-3 1,1 0-6,2-3 0,0-2-34,1-2-50,1-3-78,1-1-112,0-3-130,0 1-234,0-2-292,0 1-554,0-1-1199,0 0-1227,-1 0-4441,-2-1 8351,-3 1 0,-5 0 0,-2 0 0</inkml:trace>
  <inkml:trace contextRef="#ctx0" brushRef="#br0" timeOffset="-210615.73">11107 6154 21954,'-21'-4'320,"1"4"-158,4 8-55,0 1-18,1-1-38,1 1-18,1 0-22,4 1 1,1-1-1,4 0-22,1-1 22,1 2 0,1-1 17,4 7-17,3 0 12,1 1-7,2-2 1,1-1-6,-2-3 17,2 2 23,-4-3 10,-1-1 12,0 1 6,-1 1-7,0-1 7,-2 1 10,2 0-5,-3-1 6,1-1-6,-2 0-6,0-1 6,0-1 17,0 2-73,-1-2-11,0 1 39,-3-1-39,1-3-6,-2 2-22,0-2-40,0-1-44,-2 0-90,0 0-117,-3-1-174,0 1-252,0 2-376,-1-1-744,1 2-1367,0-3-3635,2 2 6850,2-3 0,3-1 0,2 0 0</inkml:trace>
  <inkml:trace contextRef="#ctx0" brushRef="#br0" timeOffset="-210297.73">11325 6241 16101,'7'8'3473,"-2"-2"-2616,-5-6 2503,0 0-3337,50-20-6,-30 13-6,39-15-11,-42 18-28,0 2-84,-1 1-101,-1-1-162,-1 2-213,-2 0-331,-1 0-3136,3 1 476,-4 1 3579,3 3 0,-9-3 0,0 0 0</inkml:trace>
  <inkml:trace contextRef="#ctx0" brushRef="#br0" timeOffset="-209677.73">11895 5913 22873,'-31'27'252,"5"-2"-168,18-12 11,0 2-5,1 1 5,-2 1-11,0 1-11,0 2-12,-1 0-5,0 1 40,-4 18-85,5-14 11,-2 13-5,7-20-6,1 0 6,2-2-17,0-3 0,1 3 22,1-6-5,0 1 34,2-6 44,1 0 11,0-2 57,3-1-12,0-1-17,2-1-33,2 0-6,1-1 56,8-3-83,-6 0-18,7-3 28,-9 2 12,1-1 34,-2 0-7,1 1 1,-2-2 5,0 1-11,-2-1 0,-1-1-5,-1 0-7,-1 0-10,0 1-12,-1-2 46,-1-4-63,1 2 1,-1-5-6,0 5-11,-1-1 5,-1 0-22,0-1-6,0-1-5,-1-1-11,1 0 5,-1-1-5,0-1-6,0-1-12,0 1 18,-1-1 0,-1-5 16,-1 7-22,1-5-11,1 12 0,1 1-6,-1 2-28,1 1-162,0 3 0,0 0-2745,0 2 2302,2 2-241,0-1-391,2 3-830,-1 0-1383,2 0-4682,-2 1 8177,1 0 0,-3-3 0,1-1 0</inkml:trace>
  <inkml:trace contextRef="#ctx0" brushRef="#br0" timeOffset="-209281.73">12092 6263 23674,'30'-4'644,"-6"0"-510,-23 3-33,0-1-23,0 1-38,-1-1 32,1 0 18,0-1 22,0 1 17,0 0 156,-1 0-250,1 1-7,-1 1-6,-2 1-11,0 2 0,-3 2-5,0 0-17,-1 3 16,-1-1-16,-3 4 11,4-3 0,-3 1 0,6-3-11,1-2 0,1 0-40,0-1-33,1-1-90,0 0-145,0 0-196,2-1-264,0 0-385,1 1-791,2-1-1636,-1 0-4368,0 0 7959,-1-1 0,-2 1 0,0-1 0</inkml:trace>
  <inkml:trace contextRef="#ctx0" brushRef="#br0" timeOffset="-208597.73">12201 5869 24357,'35'-8'487,"-6"2"-364,-16 4-33,0 0-12,1-3-16,1 0-6,0-1 11,0 0 7,-2-1 26,-1 1 7,-2-1 16,-1 2 6,-1 0-17,-2 0 0,-1 1 5,-1 1-44,0 0-6,-1 1-22,-1 2-22,-1-2 5,1 2-17,-2-1 0,1 1-5,0 0-1,1 0-5,0 0 6,0 0-1,0 0-5,0 0 12,0 0-18,0 0 12,0 1-1,-1 0 1,1 1 5,0 0-5,-1 1 5,2 0 0,0 2 34,2 9-17,-2-4 0,1 7 45,-3 0-40,1-4 1,-1 5 16,-1 2-22,0-4 0,0 5 6,0-6-1,0 1 1,0-1 28,-1 1-18,0 1-4,0 0 4,-1 1-16,0-1 6,-1 1 5,-1 0 0,0 0-5,-1-2 0,1 0-12,0-1-5,0 0 5,0-2-11,0-2-5,2-1-6,-1-3 6,2-3-1,0-1 6,1-1-520,0-2 167,0-2-128,0 1-225,1-3-358,0 2-560,0 0-1355,1 1-3871,0-1 6839,1-1 0,-2 2 0,1-1 0</inkml:trace>
  <inkml:trace contextRef="#ctx0" brushRef="#br0" timeOffset="-208114.73">12727 5781 22677,'-18'13'375,"1"0"-274,7-1-17,1 0-28,0 0 6,2 1-29,2-2 6,1 1-11,1-2 6,2 0 0,-1 0 5,2 0 146,7 10-85,-2-7 12,6 7 135,3-5-141,-2-3-16,4 4-6,-5-4-6,0 0-16,0 1-1,0 0-27,-2 0-12,-1 0-5,-1-1 34,-2 0-18,0 0 18,-3-1 10,0 0-22,-2-1 45,0-1 12,0-1 10,-2-1-5,-2 0-5,-1-1-18,-2 1-22,-1-1-6,-2 0-10,-2-1-29,-2 0-11,-2-1 5,-2-1-27,1 0-12,0-1-38,1-2-68,2 1-29,1-1-72,1-1-106,2-2-107,2 0-139,0-1-197,2-1-325,1 2-682,1-2-1491,1 1 3288,1 0 0,1 1 0,1 1 0</inkml:trace>
  <inkml:trace contextRef="#ctx0" brushRef="#br0" timeOffset="-207828.73">12596 5803 16448,'3'12'3602,"-1"-3"-2824,-2-9 2577,0 0-3209,69-39-738,-44 27 704,54-29 63,-61 36-91,0 1-17,1 1-33,-3 2-12,2 0-44,-2 1 533,0 1-561,-1 2 56,0 1-179,-1 2-124,-2-1-157,0 2-195,-2 1-298,-1-1-571,-2 2-1132,-2 0-1360,-1 1-4229,-2-1 8239,-1 0 0,-1-6 0,0 0 0</inkml:trace>
  <inkml:trace contextRef="#ctx0" brushRef="#br0" timeOffset="-207364.73">12880 5409 24038,'33'39'212,"0"1"1,22 28-73,-47-43-5,-1 2-12,-1 2-17,-2 1-16,-1 2 5,-1 1 0,-1 0 1,-1 0-17,0 0 5,-2 0 0,0-1-12,-4 1-10,1-2-6,-1 1-17,1-1 0,-1 0 6,2-2-11,-1 0-6,1 0-6,-1-2 29,-1 12-12,1-13-28,-2 9 6,0-15 0,0-1-34,-1-2 11,0-2-55,-3 1-18,3-5-33,-3 0-73,4-6-90,1-1-156,0-1-213,0-2-302,1 0-528,1-1-1326,0 0-4790,2-1 7590,-1 0 0,2 0 0,0 0 0</inkml:trace>
  <inkml:trace contextRef="#ctx0" brushRef="#br0" timeOffset="-206875.73">13099 5343 11889,'11'9'5371,"-3"-1"-4088,-8-8 3092,0 0-4011,-1 5-6,2 2-11,0 6-44,1 2-51,1 3-39,1 1-23,1 3-11,1 2-11,0 2-44,1 2-23,0 2-23,-1 3-33,-2 1 28,-1 4-12,-2 0-5,0 2 23,-1 0-18,0 1 7,-2-1 16,0 0 28,-1 0-17,0 0 0,0 0-5,1 0-23,-1 1-17,1-1-16,-2 0-6,1-2-17,-2-1 23,0-2-6,-1-3 5,1-2-27,-2-2 5,2-1 6,0-4-6,0-1 17,0-3-39,2-2 5,-1-1-50,-1-2-73,0 0-67,-2-2-134,0 1-174,-2-1-292,-1-1-464,-2-1-1093,-1-1-3461,-3-2-4017,1-1 9185,1-2 0,6-2 0,4-1 1</inkml:trace>
  <inkml:trace contextRef="#ctx0" brushRef="#br0" timeOffset="-203709.73">5961 8453 22015,'14'-16'673,"-1"2"-533,-7 9-17,1 1-22,1-2-17,1 1 11,1 0-22,0 0 6,1 0-12,1 0-34,-2 2 12,2-1 6,-2 1 5,0 2-23,0-1 6,-2 2-5,1-1-17,-1 1 44,6 3-38,-5-1 10,5 4 57,-4-1-34,-2 1-11,2 1 5,-3-1-5,-1 1 0,-1 2-23,0 1 23,-2 1 11,-2 1 6,0 2 33,-2 2-45,-1 1 6,-2 3-17,-3 0-5,-1 1 5,0 1-16,-2 2 10,0-1-33,-2 2 28,1-2 6,-1 2-17,0-2-17,-1 0 0,1-1 11,-1 0-11,1-1 28,-1-1-23,1-2-5,1-1 0,1-3 17,0 0-6,1-3-5,2-1 5,0-1-33,2-2 27,1-1 1,0 0-6,2-2 28,0-1-34,1 1 1,0-2 16,1 2 11,0-3 6,0 1 28,1-1 23,0 0 27,2-1 23,2 1 12,2-1-7,1 0-50,1-1 22,2-1-22,1-2-5,1-2-6,2-1-29,0 1-4,2-4-1,-1 2 17,1-1-17,1 1-17,-1 0 6,-1 1-28,1 0 40,5 0-29,-5 2-6,3 1-10,-9 2-6,-2 2 11,-1 0-12,-1 0-60,-2 0-57,0 0-78,-1 0-85,0 0-145,0 2-196,-1 1-291,2 2-442,-1-1-679,1 1-1741,0-1 3786,1 1 0,-2-2 0,-1-2 0</inkml:trace>
  <inkml:trace contextRef="#ctx0" brushRef="#br0" timeOffset="-203198.73">6705 8650 22968,'-21'-5'846,"6"1"-628,24 4-16,3 0-17,2-2-1,2-1-27,1-1-11,1-2-34,1-1 67,9-5-123,-7 4-11,6-3-12,-9 4-16,-2 1 0,6-2-23,-6 3 6,2 0 0,-8 3-16,-2 0-18,0 2-33,-1-2-62,-1 2-33,0 0-34,0-1-62,1 1-56,0-1-111,0 1-146,1 0-135,0 0-196,0 0-280,-1 0-482,0 0-1175,-1 0-3669,-1 0 6508,0 0 0,-3 0 0,-1 0 0</inkml:trace>
  <inkml:trace contextRef="#ctx0" brushRef="#br0" timeOffset="-202864.73">6859 8431 17781,'1'5'2930,"-1"0"-2202,0-5 1938,0 0-2481,-5 7 22,4 2-5,-5 8-18,4 2 1,1 1-34,1 0-27,0 2-12,0 0-45,0 0-11,2 1-16,0 0-7,1 0-22,0 0-22,2-2-589,6 19 80,-4-19-343,4 13-2800,-5-20-874,-3-5-4083,1 2 8620,-3-6 0,0-3 0,0-1 0</inkml:trace>
  <inkml:trace contextRef="#ctx0" brushRef="#br0" timeOffset="-201742.73">7494 8387 22811,'14'-33'947,"-2"7"-863,-14 25-28,-1 0-45,0 1-11,-3 0 6,-1 3-6,-2 1 5,-2 3-5,0 1-5,-3 2 10,1 0 18,0 0-1,1 0 6,1 2-22,1-1 5,1-1-11,2 1-6,0-2 12,2 0-29,2 1 18,1-3-1,2 2 6,0-4 0,2 0 0,0 0 6,3-1-12,0-1 17,1 1 6,0-1-11,0 0 16,1 1 1,1-1 5,1 0 11,1 0-6,0 0 1,0 0 0,1 1-1,0 0 1,0 2 5,0 0 0,0 0-16,-1 1 55,1 6-39,-5-2 12,2 4 5,-7-2 11,0 0 6,-1 2 11,-2 0-12,-3 0 1,-3 1-17,-3-2-5,-2-1-7,-1 0-16,-2-1 17,0-2-11,-1 0 5,-1-2 6,0-1-6,0-2 1,1 0-23,-1-3 11,1-1 33,-2-3-44,4-5-56,3-1-455,6-8 147,6 7-146,3-3-235,2 7-352,3 0-534,1 1-1069,1 1-7148,3 1 9211,-4 1 0,-1 0 0,-5 0 0</inkml:trace>
  <inkml:trace contextRef="#ctx0" brushRef="#br0" timeOffset="-201430.73">7647 8431 23909,'37'3'745,"-6"3"-588,-26 7-29,-1 1-44,1 2-28,-1-1-44,0 2 10,0-1-5,0 1-6,-2-2 23,-1 0-40,1 0-22,-2-2-45,0-2-33,0-2-68,0-1-72,0-2-101,0-2-197,0 0-240,0-2-504,0 0-891,0-1-1837,0 1-4492,0-1 8508,0 1 0,0-2 0,0 1 0</inkml:trace>
  <inkml:trace contextRef="#ctx0" brushRef="#br0" timeOffset="-201256.73">7691 8168 17686,'7'7'924,"0"-1"-1042,-7-6-3159,0 0 0,0 0 0</inkml:trace>
  <inkml:trace contextRef="#ctx0" brushRef="#br0" timeOffset="-200746.73">7844 8562 15631,'6'5'3046,"-1"-1"-2132,-5-4 3718,0 0-4285,11 35-17,-8-26-55,8 27 532,-7-40-779,2-6 0,10-15-28,-4 4 0,3-5-6,-6 9 6,0 3-6,0-1 6,1 0-11,1 0 34,4-8-7,-3 7-10,2-4-6,-2 5 0,-3 6 11,1-2-11,-4 7-5,0-1-1,1 1 0,1 0 12,1 1 5,-1 0-5,0 1-12,1 0 23,-1 1 5,0 0 1,-1 2 22,1 2-6,-1 1 22,-1 4 23,1 1 6,-2 3-17,1 2-12,-1 2-16,0 0-22,-1 2 5,0 1-6,-1 0-5,0 0-12,-1 1-5,0-1-28,1-2-39,-1-1-39,1-5-393,1 3 63,0-6-203,3 3-369,-2-6-734,0 1-1782,0-1-5185,0 0 8709,-2 0 0,-1-3 0,-1-1 0</inkml:trace>
  <inkml:trace contextRef="#ctx0" brushRef="#br0" timeOffset="-199597.73">8764 7774 23780,'10'-49'179,"-2"10"-151,-10 39 12,-1 4 10,-2 2 6,-4 5-11,-4 4-6,-1 3-5,-3 3-12,0 2 17,-1 2 12,1 0 10,-1 3 6,1 0 1,0 3-1,1 3 0,0 0-11,1 5 0,-1 0-28,3 2-22,-2 2-278,3 1 300,-1 0 17,4 1 0,1-1-17,2 1 5,0-1-5,3-1 28,1-2-39,1-1 0,3-2 0,2-1-34,2-3 34,4-3-6,2-4-6,2-4 1,2-3 294,1-5-306,0-3 6,1-2 0,0-1-22,-1-2-29,0-2-89,-1-1-129,0-1-251,-1-1-483,-1 0-762,0-2-2323,0 0-4846,-2 0 8934,-2 0 0,-5 0 0,-1 0 0</inkml:trace>
  <inkml:trace contextRef="#ctx0" brushRef="#br0" timeOffset="-198982.73">8829 8212 23657,'57'-61'706,"-10"10"-510,-36 45-40,0 0-27,1 1-28,0 0-39,1 2-12,-2 2-28,1 0-10,-2 1-7,-1 2 18,-2 3 10,-2 3 12,-2 2 5,-2 4-10,-3 2-7,-3 4-10,-3 2-12,-6 3-11,-2 1 0,-2 3 5,-2 1-5,-1 1 12,1 1-29,-6 15 11,6-13 6,-1 9 6,10-16-12,4-3 6,1-1 0,3-1 0,2-4 11,0-1 1,2-4-12,3-2 28,5 0-5,0-4 44,5-1 11,-2-5 17,2-1 12,2-4-23,1-2-6,3-4-22,0-1-17,3-2-16,-1 1-6,9-6-17,-9 7-28,5-3-23,-12 8-44,-4 0-67,-1 3-102,-4 0-705,-2 1 207,-2 2-307,-1 0-2948,-1 0-833,0 2-3210,0 0 8060,-1 1 0,1-1 0,0-1 0</inkml:trace>
  <inkml:trace contextRef="#ctx0" brushRef="#br0" timeOffset="-198542.73">9377 8168 24990,'9'19'476,"-1"-1"-352,-4-4-24,-1 1-21,1 2-23,-1 2-11,0 0-12,0 2-5,0-1-22,-1 1 5,0-1 6,0 0-6,-1-1 6,0-1-23,-1 7 6,1-9 11,-1 6-11,0-10 6,0 1-12,0-1-22,0 1-44,-2 2-7,1-4-55,-3 3-45,3-7-68,-1-1-101,0-2-105,2-1-174,-1-1-219,1 0-303,0-1-340,0 1-724,0-2-1388,0 1-4521,1-1 8122,0 0 0,1 0 0,-2 0 0</inkml:trace>
  <inkml:trace contextRef="#ctx0" brushRef="#br0" timeOffset="-198165.73">9617 8081 19496,'2'6'2363,"-1"-1"-1836,-1-5 1321,0 0-1753,0 18 34,-1-5-28,1 16-1,-2-8 18,1-1-45,0 2 5,0 0-22,1 0-22,0 0 22,0-2 0,2 1-11,0-2-17,2 1 16,2-3-16,0 1 6,1-2 5,6 9-28,-6-10 12,5 6-23,-9-13 0,-1 0-17,-1-1-11,-1 0-6,0-2-27,0 1-29,-2-1-78,-1 0-39,-1 1-79,-2-2-117,0 1-162,-1-1-348,1 0-482,0-1-901,-1 0-1788,1 0-4323,0-1 8407,1 0 0,2-1 0,1-1 0</inkml:trace>
  <inkml:trace contextRef="#ctx0" brushRef="#br0" timeOffset="-197842.73">9158 8299 22778,'52'-31'300,"1"-1"1,-5 3-1,-5 5-59,-11 12-39,1 0-23,2 1-56,-2-1-39,-1 1-5,0 0-46,-1 1-5,-2 1-61,6-1-35,-10 2-66,3 1-135,-14 4-134,-4 2-1064,-2 0 329,-3 2-441,-2 1-1026,-2 3-2341,-1 1 4946,-2 2 0,2-4 0,-2 0 0</inkml:trace>
  <inkml:trace contextRef="#ctx0" brushRef="#br0" timeOffset="-197226.73">10231 7643 23349,'-23'24'302,"1"2"-195,11-1 27,-2 2 23,2 1 5,-3 2-10,1 1-7,-3 3-33,-1 1-17,0 1 1,1 3-1,0-1-17,2 1-5,2 0 11,2 0 11,2 1 17,1 0 18,1 0-7,2-2-22,0-1-12,3-1-16,-1-4-6,2-1-22,0-4-6,3-1 0,1-4 6,5-2-22,0-3-12,2-2-11,1-3-56,2-2-6,1-2-55,2-4-85,0-1-112,1-1-162,0-2-303,-1 0-537,-2-2-1070,-2-1-3926,-2 0 6312,0-1 0,-6 1 0,-1 1 0</inkml:trace>
  <inkml:trace contextRef="#ctx0" brushRef="#br0" timeOffset="-196665.73">10450 8059 23293,'-48'11'90,"6"1"-57,25-1 1,2 0-6,2-1-11,2 1-6,2-1-17,3-1 6,2 1-5,1-1-1,2 0 12,0 5-1,2-4 23,4 10 6,2-9-17,5 4 11,0-6 11,2 1-17,1-2 101,8 3-61,-6-2 11,5 1-12,-9-3 74,1 4-74,-5-2 12,1 3 17,-8-4 22,0 1 0,-2-1-11,-2 0 61,-6 4-123,-1-4 6,-6 3-23,3-4 1,-2 0-6,0-2-1,-1 0-16,-1-2 0,-1 1 12,-1-3-29,1 1-62,-5 0-33,7-1-95,-2 0-185,9 0-201,4-1-292,1 0-382,2 0-776,1 0-1901,4 0-4558,-2 0 8502,4 0 0,-4 0 0,0 0 0</inkml:trace>
  <inkml:trace contextRef="#ctx0" brushRef="#br0" timeOffset="-196380.73">10625 8146 17624,'4'9'3283,"0"-2"-2438,-4-7 2477,0 0-3266,54-22-17,-34 15-22,43-17-17,-49 21-34,0 0-16,1 1-62,0 1-112,0 0-146,0 1-296,0 0-527,0 0-824,0 1-2105,-2 2-4694,-1 0 8816,-4 0 0,-3-1 0,-3-1 0</inkml:trace>
  <inkml:trace contextRef="#ctx0" brushRef="#br0" timeOffset="-195682.73">11325 7796 21719,'12'-22'896,"-4"4"-688,-9 18-40,-1 0-23,0 0-22,-1 2 23,-1 0 11,0 3 16,0 1 18,-3 2 195,-1 6-201,0 0-23,-3 5-33,1-3-28,0 2-28,-1 1-12,-1 2-27,2 0 0,-2 1-6,2 1-23,-1 0 23,1 1-11,0 1 0,0 0-17,0 0-11,1 0-1,0-2 24,2 0 10,0-3-5,4 0 5,1-3 1,1-2 27,1-1 12,2-1 17,1-3 10,4 0-16,2-3 39,1 0 11,2-3-16,2 0-23,0-3-17,3 0-22,1-2-6,2-1 17,0-3-45,0-2 0,0-2 12,-1-1-7,1-2 52,6-8-46,-5 5 17,3-7 34,0-2-23,-7 4-38,5-7 32,-6-3-32,-7 5 21,0-9-33,-7 9 6,-1-1-6,-3 1-6,-1-2 12,-2 2-1,-4-1-16,0 1 11,-1 1-5,-1 3 10,-1 2 6,0 3-27,-1 4-12,0 2-28,1 4-62,0 2-28,0 3-111,1 2-113,0 3-146,0 4-212,0 5-414,0 2-640,1 2-1785,1 1-5316,2 0 8883,2-4 0,3-6 0,0-5 0</inkml:trace>
  <inkml:trace contextRef="#ctx0" brushRef="#br0" timeOffset="-195347.73">11588 8234 25758,'-11'27'-62,"2"-4"6,8-16-73,1-2-123,0 0-180,0 0-223,0 0-459,0 1-808,0-2-2351,1 2-4706,0-2 8979,0 1 0,-1-3 0,0-1 0</inkml:trace>
  <inkml:trace contextRef="#ctx0" brushRef="#br0" timeOffset="-194643.73">11785 7774 24592,'23'-17'549,"-2"4"-398,-12 12-10,2 0-7,1-1 6,2 0-11,2-1-23,1-1-16,0 0-23,-1-2 0,0 1-5,-3 0-6,-1-2-6,0 1 1,-1-1-6,0 1-6,-1 0 0,1 0 0,3-3-16,-3 2-1,2 0 6,-6 3-6,-1 2-5,-2 1-17,-2 0-5,-1 1 16,-1 0 11,0 1 6,0 2 56,0 6-22,-1 0 5,-1 5 0,-2-1 6,-2 2-11,0 2 10,0 1 68,-5 10-84,2-5 0,-3 8 34,1 2-45,3-6-6,-2 8 0,3-11-28,2 1 1,0-1-1,2 1 0,-1-2-11,1-1-11,1-2-28,0-1 5,1-3 17,1-1 17,0-3 17,0-4 0,0 0-34,0-3-11,0-2 0,2-2-28,-1 0-6,1-1-5,0 0-34,0 0 6,0 0-39,2 0-85,-1 0-94,2-1-96,1-1-140,0-1-191,1 0-290,0-1-701,-1-1-1759,2 0 3490,-1-1 0,-3 3 0,-1-1 0</inkml:trace>
  <inkml:trace contextRef="#ctx0" brushRef="#br0" timeOffset="-194214.73">12377 7621 23282,'-41'40'162,"8"-6"-117,26-22-6,1 0 17,3 0-17,1-1 12,2 0 22,2-1 5,2 0 6,2-1-6,4 0 18,-1 0-7,3 1 6,-1-1 12,2 2 5,-1 0 5,1 1 7,0 2-12,-1 0-6,1 1 17,0 2-16,-2 0 16,-2 1-5,-2 2 5,-4 1-28,-2 1-16,-6 0-34,-3 1-40,-6 0 29,-5-2-23,-1-1 23,-3-1 5,-1-2-34,0-2 23,-1-2-22,1-2 0,1-2-18,2-4-27,1-2-39,2-2-45,2-2-90,1-4-549,-1-8 101,5 1-274,-1-6-382,8 3-643,2-1-1462,1-1-4202,1 0 7624,1 3 0,-1 5 0,0 5 0</inkml:trace>
  <inkml:trace contextRef="#ctx0" brushRef="#br0" timeOffset="-193915.73">12267 7664 15860,'9'5'3272,"-3"-2"-2393,-6-3 3142,0 0-3886,38-39-1,-24 28-16,31-28-23,-30 38-22,2 1-12,3 0-5,2 0-22,2 0-12,-1 0-16,1 0-17,-1 0-17,1 0-12,-1 0-38,0 0-56,0 0-74,0 0-156,-1 0-218,-2 1-409,-2-1-550,-3 3-1058,-2-1-2285,-4 1-2683,-3 0 7567,-4 0 0,-1-1 0,-1-2 0</inkml:trace>
  <inkml:trace contextRef="#ctx0" brushRef="#br0" timeOffset="-193414.73">12595 7336 24553,'72'42'672,"-13"-4"-481,-49-21-17,-2 3 5,-1 1-28,-2 4-5,-1 2-18,-1 3-32,-1 2-18,-1 1-11,0 1-16,-1 1-12,0-1 28,0 18-56,0-12-184,-2 12 190,0-15-6,-4 0 6,0 1-28,-1-2 16,0 1 1,1-4-6,-1-1 0,0-1 0,-1-4 0,2-2 0,0-4-45,-5 6 213,4-12-208,-3 3-256,4-12-1,3-2-151,0-2-141,1-1-279,1-1-515,0 0-975,0 0 2358,-4-3 0,3 2 0,-2-2 0</inkml:trace>
  <inkml:trace contextRef="#ctx0" brushRef="#br0" timeOffset="-192864.73">12902 7248 24004,'77'61'857,"-14"-7"-566,-56-24-33,-1 3-22,-3 3-24,-1 3-32,-1 3-433,-1 3 410,0 3-34,-1 0-33,-2 1-17,0 2-1,-1 0-4,1 0-24,-2 1-38,2-1-6,-1-3-12,1-1 29,0-4-1,1-2-4,-2-4-12,0-3-17,-1-2 28,-1-4-11,-2-2-17,0-4-72,-1-3 220,0-4-461,1-1-97,0-4-397,1 0-537,0-1-1042,0 0-3377,0-1-3277,1-2 9057,-1 0 0,3-3 0,2-1 0</inkml:trace>
  <inkml:trace contextRef="#ctx0" brushRef="#br0" timeOffset="-178581.73">13099 5212 18162,'3'-13'1216,"0"3"-1014,-2 9-90,0 1-45,0-1-6,2 1 29,0 0 28,3-1 27,2 0-16,1 0-11,3 0-18,1 0-27,0 1-6,1-2-5,1 2 11,-2-1 11,0 1-12,-1-1 7,-2 1-12,0 0 6,-2 0 5,-1 0 1,-2 0 5,0 0 5,0 0-16,-2 0 5,-1 0-5,0 0-17,-1 0 0,0 0-5,0 0 21,1 0-4,1 0 22,0 0-6,1 0-6,1 0-10,0 0 4,2 0 1,1 1 0,1 0 17,0-1-12,-1 2 12,0-2 10,-1 2 7,0 1 10,-2-1-21,0 1 4,0-2-21,-1 1-1,-1 0 6,0-1-22,-1 0 11,-1 1 5,1-1 12,-2 1-1,1 1 6,-1 1-5,0 1-23,0 1 6,0 1-23,0 1 1,1 2-6,-1 0-1,2 1-4,-1 1 16,1 0 0,-2 0-23,1 1 1,0 2-1,-1-2 12,1 3 11,-1 0 6,0 1-12,0 2 1,0 1 10,0 1-5,0 2-5,0-1 10,-1 1-16,-1 0 5,-1 1 13,-2 1-24,-1 0 6,-1 2-23,-1-1 12,0 2-18,0 1-4,0 0 4,2 1-27,0-1 22,3 1 1,0-3-1,1-1 0,2-1 0,0-3 0,0 0 6,2-2 22,1-1 1,1 0-12,2-1 0,-1 0 11,1 0-11,-1 0 11,2 0-5,-1 0-34,1 1 33,0-1-16,-1 1 5,-1 0-5,1 0-6,-2-1-11,2 1 0,-2-2 28,0 1-28,-1 0 6,-1 2 5,0-1-11,-1 2 11,-1 1 6,0 1 6,0 1-29,0 0 23,0 2-6,-1 0 6,-1 0 11,-1 0-17,-1 2 0,0 0-5,0 1 11,1-1-6,1 0-11,0-2 5,1-1-10,1-1 16,-2 0 11,2-1 6,-1 1-5,0 0 16,-2 2 0,-2 0 0,0 2 6,-2 1-22,1 1-1,-3 0-5,2 2-17,0-1 5,1-1-16,2-1 11,0-1 17,2-1 0,-1-1 16,0 0 7,0 0 10,-1 0 6,0 1-11,-2 0-6,0 2-5,-1-2-1,0 1-10,0-1-1,-1 0-5,1 0 5,1 0 1,-1-1-12,2-1 6,-1-2-6,2-1 0,0-1 6,1-2 0,0 2-6,0-2-6,1 1 7,0-1-12,-1 1 0,1 0 5,1 0 6,-1 2 1,0 0-1,-1 1 11,0 2-11,-1 0 1,1 1-18,-2 1 6,1 1 6,-1-1 27,-1 3-16,-1 0-6,0 0-11,0 2-22,-1 1 39,0 0-1,0 0-4,0 0-12,1 1 11,2-2-6,0 1 1,2-1 39,-1-2-40,3 1 12,0-1 6,0-1-12,1-1 0,0-3-5,0 0-6,0-2 5,2 0 1,1-1-6,3 10-28,-1-8 39,0 7 0,-2-10 0,0 0 40,-1 0-51,0 0 17,-2 0-1,0 1-38,-2 0 33,-1 0-22,-2-1 5,-1 1 1,-1 0 16,0-1-11,0 2 0,1-1 0,-1 1 0,2-1 11,0 0 0,2 0-11,0-1-5,1 1 5,1-1 11,0 1 0,1-1 0,0 0-5,0 1-12,0-1-5,-1 1 17,-2 0-12,0-1 1,-1 1 16,-1-1-11,0-1 11,0-1 0,1-1-5,-1-1-6,0 1 5,2-2 7,-1-2 4,1 0-4,0-3-12,0-1-6,1-1 0,-1-1 12,1-1-6,2-1 0,-1 1-6,0-1-10,1 0 27,-1-1-6,1 0 1,0-1 5,0 0-5,0-2 5,0-1-5,0 1 436,0-2-420,0 0-10,-2 0-12,0 0 5,-3 0 18,-2 0-7,-2 0-21,-5 0-6,-3 0-6,-5 1 11,-4 1 1,-2 0 5,-2 1-23,-1 0-38,-1-1-23,2 0-90,1-1-112,5 0-206,4 0-1693,3 0-649,9 2-5321,1 0 8155,7 0 0,0 0 0,0-2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3:26.9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264 19 24211,'-30'-11'68,"3"3"-52,13 14-10,-1-1 0,0 2-6,1 1 0,-1 0 0,1 0-6,0 1 0,-1 1-5,0 0-6,0 1 6,0 1-17,2-1-5,1 0-18,3-1-10,2 0-1,4 0 0,1-2 51,4 0 28,2-1 67,6-1 28,5-2-6,5 0-33,4-2-11,3-1-23,3-1-11,0 0 0,-2 0 11,1 1 6,-3 0 17,-2 1 10,-1 1-27,-2 1-17,-2 2-5,-1 0-18,-3 3 12,0-1 5,-3 2 6,-1 1 12,-3-1 16,-1 1 22,-3-2 28,-1 0 34,-2 1 29,-1-1-1,-1 1 0,-2 1-34,-3 0-33,-3 1-39,-3 0-6,-2 0-23,-2 1-5,-1-2 6,-1 0 0,-2-2-18,0-1 29,0-2-11,1-2-12,-1-1 1,1-2-18,-1-1-5,0 0 6,2-2-12,2 0-16,2-2-51,3-1-50,2 1-107,2 0-117,1 0-225,2 1-503,2 0-1435,0 1-1421,1 1-5239,1-1 9170,0 2 0,0-1 0,0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01:33.4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36 613 21500,'41'24'684,"-6"-5"-471,-26-17-39,1-2-46,1 0-16,0 0 0,1 0 0,0 0 0,0-1-5,-1-1 5,1-2-11,0 0 5,0-1 6,0 1-6,-1-1 6,0 0 40,-1-1 21,-2 1 12,0-1 28,-2 0-28,-1 1-17,-1-1-28,-1 0-6,-1 0-28,-2-1-4,0 0-7,0 0-28,0 0-16,-1 0-12,-1 0-39,-2 0-23,0 1 7,-3 0-12,0 2 0,-1-1 5,-2 3-33,-2 1 11,-2 0 6,-1 2 34,-1 3-12,-1 2 11,-1 2 6,0 2-40,-1 0 24,0 1-7,2 1-10,0 0 16,1 2 6,2 0 11,1 0 0,1 2 11,2 1-11,1 0 0,2 1 0,2 0 17,3 0-17,0 0 5,2 0-5,2-2-22,3-1 22,2-1 5,4-1-10,1-2 5,3 0-11,0-4-45,2-1-45,1-2-90,2-2-117,-2 0-117,1-2-96,0 0-39,-1 0 6,0-2 54,-2-1 80,-1 0 107,-3-2 122,-2 1 107,-2 0 84,-2 1 45,-1 1 28,-2 0 0,-2 1-12,1 0 12,-2 1-22,1 0 33,0 0 22,0 0 40,2 1 22,-1 0 6,2 0 0,0 1 10,0-1-10,0 0 0,0 0 16,-1 0 6,1 0 11,-1-1 23,-1 1 27,2-1 23,-3 1 12,1-1-1,0 0-50,-1 0-51,1 0-67,1-1-27,-1-1-34,2-2-1,0-1 1,1-2-12,1 0-5,0-2 0,-1-1-12,2-1-5,-1 0-5,2-2-6,0 1-6,1-1-6,0 0 7,2 0-7,0-1 1,1 0-17,0 0 5,2 0 0,-1 1 6,0 2-5,0 2 10,-1 1 7,1 2-24,-1 1 12,0 1 0,1 2-5,0 0-6,-1 2 11,1 0-17,-2 1 0,-1 3 6,-1 3-6,0 2 6,-1 2 5,-1 1-5,0 3-6,-1 1 6,0 1-6,0 0-28,1-1-33,0 1-68,-1-2-67,1 2-73,-2-2-94,1-1-141,-2 0-185,-1-3-335,0 0-702,-2-3-1623,0-1-3501,-1-2 6867,1-2 0,-1-2 0,0 0 0</inkml:trace>
  <inkml:trace contextRef="#ctx0" brushRef="#br0" timeOffset="606">1153 0 22470,'-14'59'276,"0"-1"0,1-4 1,4-8-14,9-18-22,2 1-45,1 0-40,2 1-16,1-1-28,0 0-11,0 0-39,0-1-17,1-1-6,0-1-22,-2-1 11,1-1-6,-1-3 12,-1-2-12,0-2 0,-1-3 6,0-2 6,-1-2 44,0-4 23,-2-1 50,2-4 23,-2 1 51,0-2 447,1 0-577,-1-2-50,1 0-45,-1-4-17,-1-1 6,0-3-34,-3 0-11,0-2-6,-2 1-16,-2-1-17,-1 1-17,-1 0-23,-1 0 29,0 2 5,-2 0 23,0 2 22,0 1-12,-2 1 34,1 2-5,0 2 28,0 0 22,1 3 6,0 1 22,0 2 6,0 2 23,0 1-12,0 1 28,1 2-17,1 0-11,1 1 5,2 0-5,2 1-5,1 0-1,2 1-16,1-1-1,1-1 1,1 0 0,0 0 5,1-2 0,2 0 11,2-2 46,2 0 16,3-1 11,3-2-6,4-2-61,5-1 6,4-1-34,4-4-11,2-1-23,2-3-44,1-2-85,-2 0-77,-1-1-119,-4 2-218,-3 1-437,-5 0-957,-4 2-2382,-6 2-4989,-3 1 9314,-5 2 0,-2 0 0,0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3:27.9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88 23 20364,'3'-13'436,"-1"3"-464,-5 10-22,0 0 27,-2 0 51,0 2 40,-2 1 4,0 2 12,-1 2-22,0 0 0,-1 2-12,1-2-16,0 2-1,2 0-16,1-1-6,1 1-11,1-2 6,1 0-1,2-2-5,-1 0 17,1-1 17,0-1 33,0 0 45,1-1 62,1 0 44,1-1 46,0 0 16,1 0 11,1-1-39,1 0-28,0 0-56,0 0-50,0-3-29,1 0-27,0-1-12,0-2-5,1 1 6,-1-2 21,0 1 24,-1-1 16,-1 1 22,0 0 12,-2 1 5,0 0-28,-2 0-28,0 0-11,-1 2-22,0-1-23,-1 1-11,-1 1-34,0 0-55,-1 1-141,-3 0 85,0 0 33,-2 2 28,2 2 0,-1 1 28,1 0 5,0 2-5,1-2-5,0 1-7,2 0-4,1-1-7,2 0 23,-1 0-5,1-2 21,0 1 7,0-1 27,0 1 6,1-2 6,1 1 22,1 0-11,1-1 39,0-1 0,0 0 16,1 0 12,0 0 0,1 0 6,-1 0-23,1-2 17,-2-1 0,1-2 6,-1-1 11,-1 1-17,0 0-28,-2 0-28,0 0-28,-1-1-22,0 2-17,0-1-29,0 1-49,-2 1-119,1 1-178,-1 1-387,2 0-420,-2 0-2649,2 1 884,-1 3-4889,1 1 7847,-1 1 0,1-1 0,0-3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3:28.6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 12 23198,'-15'-7'-219,"3"3"158,8 8 10,2 2 7,-1 1 21,1 1 12,0 1 0,1-2 5,1 2 34,0-1-28,0 0-5,0-1 5,1 0-12,1-1 18,-1-1 11,2 0 11,-2-3 11,2 0 39,-1 0 40,1-1 22,0-1 28,0 0-28,0 0-22,1 0-12,1-1-16,0-1 10,1 0 7,-1-1 10,0 0 29,-1 1 28,-1 0-6,0 0 5,-2 1-61,0-1 11,-1-1-22,1 1-39,-1-1 27,0 1-49,0-1-24,0 1 7,-1-1-6,0 0-17,0 0-5,-1 1-2,1 0-21,-1 1 0,2 1-16,-2-1-18,2 1-683,-1 0 751,3 2-1,-1-1 7,2 0 16,-1 0 5,0-1 23,0 1 39,-1-1 45,0 0 34,0 0 168,0 0-224,-1-1-29,0 0-16,0-1-17,0-2 17,0 1-11,0-2-1,-1 1-5,-1 0-17,-2-1-11,0 1-16,0 0-7,0 0-33,0 2-45,2 1-61,0 1-96,1 0-73,0 0-789,0 0 538,1 4-325,0-2-561,0 6-996,2-2-1317,1 1-4716,2-1 8469,-1 0 0,-2-3 0,-1-1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3:29.1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78 0 20308,'-40'29'84,"8"-5"-68,30-18 7,0-1 5,1 2 22,0-2 0,1 0 1,0 1-1,0 0 1,0-1 21,1-1 35,0 0 38,2-1 40,0 0 62,-1-1 27,2 0 0,0-1 7,0-1-34,0 0-18,0 0-27,1 0-12,-1 0-33,0 0 0,1-1 22,-1-1 17,-1-1 11,2-1-11,-3 0-22,1 0-40,-1-1 17,0 0-5,-1-2 5,-1 1 0,0 0-33,0 0 0,0 1-23,-1 0-11,0 0-28,-2 2-33,-1 1-34,1 1-29,0 0-32,0 0-18,0 1 5,0 0 1,1 0 28,0 0 23,0 1 10,1 0 1,0 0 5,-1 1-5,1-1-17,1 1 16,0-2-5,0 2 0,0-2-45,0 1-39,0 0-106,1 0-168,0 1-298,0 1-419,0-1-897,0 2-1444,1 0-5272,-1 0 8716,0 0 0,-1-2 0,1-1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3:29.7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308 36 24626,'4'-20'28,"-2"5"-62,-4 17 23,-2 0-6,0 3 17,-3 2 11,-1 1-11,-2 3 0,0 1 12,-1 3-7,-1 1-5,0 3 11,-1 2 1,-1 3-1,-1 1 6,-1 3 11,1 2-12,-2 2 1,2 1 0,-2 2 11,2 0 0,0 2-6,2 0 12,-1-1 22,2 0 22,1-2-10,1-1-7,2-1-22,2-2 17,1-1 23,3-4 10,2-1 2,0-3-19,2-2 7,1-3-6,3-1-1,2-1 12,1-2-5,0 0-12,2-1-11,0-1-22,2-1-34,2-1-79,1 0-122,1-1-180,2 0-281,0-1-626,1 0-1568,-2-1-6336,-2 1 9192,-4-2 0,-5-2 0,-4-1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3:31.0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23808,'53'-9'-104,"0"0"1,36-7-87,-65 16-169,-1 0-302,0 0-566,-2 0-1114,-3 2-1709,-2 1-4418,-3 2 8468,-5 0 0,-4-2 0,-2-1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3:31.2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58 19608,'6'11'3758,"0"-2"-3086,-6-9 1025,0 0-1540,71-29-869,-45 19 746,57-21-23,-65 27 183,3 2-216,0 1-79,0 1-134,-1 0-208,0 0-375,0 0-722,-2 2-1585,-1 1-6128,-4 2 9253,-3-1 0,-5-1 0,-2-2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3:30.3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138 285 19546,'-33'51'465,"1"-1"0,-20 35-258,46-62-28,0-1-28,2-1 0,1-1-11,2-4 34,0-2 55,2-2 96,2-2 74,1-2 43,4-1 0,1-1-38,2-1-52,1-2-60,4 0-40,0-3-34,4 1-33,1-1-17,2-1-28,1-1-16,1-2-24,1-3-10,0-2 5,1-1 23,-1-2 16,-1-1 6,-1-1 0,-4-1-45,-2-1 12,-2-1-6,-2 0-6,-2 0 11,-1-1-27,-3 1 5,-2-2-28,-2 1-6,-2-1-22,-2 0-22,-3-1-6,-4-1 11,-4 0-28,-2 1-17,-4 0-27,0 2-68,-3 3-17,1 3-66,-2 4-63,1 3-66,1 3-63,0 2-50,3 4-72,-1 3-113,2 3-279,1 0-382,3 1-761,3 0-829,5-1-1754,1 0-1651,3-2 6295,1-1 0,-1-4 0,1-1 0</inkml:trace>
  <inkml:trace contextRef="#ctx0" brushRef="#br0" timeOffset="384">444 1 23819,'45'42'157,"-1"0"0,-3-4 0,-6-4-28,-15-10-12,0 2 1,-3 2 11,-1 1-6,-3 3-11,-2 1-23,-2 2 1,-2 2-17,-2 1 16,-3 1-15,0 1-13,-2 0 1,-3-1-34,-3-2 11,-4-2-11,-1-3 0,-2-4-11,1-3-28,-1-2-45,2-6-84,1-2-135,2-3-201,1-2-314,1-2-559,2-3-1060,1 0-1389,3-2-4990,-1 0 8788,1-2 0,0-1 0,0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3:25.7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149 0 20470,'-58'9'168,"10"1"-157,37-1-17,1 0-10,2 0-1,3-1-11,0 0 0,3-1 11,1 1 17,1 0 39,1 0 34,3 1 33,2-1 6,2 0-5,3 1-6,2-2-12,2 1 12,1-1 0,1 0 11,0 1-6,-1-1-22,-1 2-17,-2-1-22,-1 3 6,-2-1 27,-2 2 73,-2-1 113,-3 2 83,0-3 23,-3 1-34,-4 0-112,-2-1-78,-3 0-40,-2 0-44,-1-1-23,1-1-28,-2-1-50,2-1-68,0-1-89,0-2-123,0 1-140,2-2-191,1-1-308,2 0-649,1-1-981,2 0-1501,2-1-3125,0-1 7214,2 0 0,-1 1 0,1 0 0</inkml:trace>
  <inkml:trace contextRef="#ctx0" brushRef="#br0" timeOffset="400">346 153 11329,'9'10'6609,"-2"-3"-5656,-7-7 2076,0 0-2686,57 0-30,-37-2 12,45 0-6,-54-2-16,1 1-12,-2-2-34,-1 0-10,-1 0-12,0 0-5,-2-2-46,-1 1-38,0-1-56,-1 0-34,-1 0-17,0-1 6,-1 0-6,0 0 1,-1 1-7,-1-2-22,1 2-11,-1-1-16,-2 1-12,0 1-23,-1-1-17,-2 2-10,0 0-79,0 2-16,0 1-12,-2 2 6,-2 0 78,-2 4 34,-3 2 27,-2 5 24,-2 3-1,-3 3 11,0 3 6,-1 2 6,2 1 5,1 2 11,2 1-5,3 1 11,3-1-11,4-1 0,3-3 22,3-1 23,5-3 33,3-2 22,6-2 18,6-1-6,4-4-6,4-2-28,6-4-45,4-1-38,4-5-108,2-2-150,2-5-527,0-2-308,-2-2-1361,-2 2-5579,-7 1 7904,-7 2 1,-14 5 0,-5 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3:24.0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85 18397,'-15'-40'-151,"1"9"151,4 35 45,-2 3 22,-3 2 28,0 2 28,-1 1-11,-1 2 6,0 0 28,0 3 0,-1 0 39,0 2-12,0 0 7,-1 3-1,-1 1-34,1 1-10,0 1-29,1 1-22,1 0 0,2 1-11,2-1-11,3 0-12,0-2-16,3 0 5,1-1 22,2-3 12,3 0 28,0-2 28,4-2 39,1 0 44,4-2 74,2-1 5,2 0 1,2-3-12,2-3-50,3-2-23,0-3-39,2-1-45,1-1-50,0-2-17,1-1-34,0-4-22,-1-1-28,0-1-39,-2 0-62,0-1-95,-1 2-117,-1 1-259,-2 0-263,-2 1-368,-1-1-669,-2 2-570,-1-2-1288,0 1-2291,-3 0 6049,0 0 0,-4 4 0,-1 0 0</inkml:trace>
  <inkml:trace contextRef="#ctx0" brushRef="#br0" timeOffset="498">556 20 14141,'2'6'4256,"-1"-1"-3762,-1-5 1258,0 0-1466,4-23 22,-2 26-56,4-14-50,-2 34-51,1 4-11,-1 3 6,0 4-11,0 1-7,-2 2-21,2 2 33,-2 18-101,1-13 6,-2 27-23,1-31 6,-1 10 0,0-19 0,0-2-11,0-4-6,1-4 0,-2-5-5,2-4 16,-2-5 62,2-2 96,-1-3 128,0-2 22,-1 0-50,1 0-106,1-4-124,0-1-50,1-6 0,1-2 0,0-5-11,6-9 0,-3 4-17,4-5-6,-3 9-16,1 1 5,1 0 6,0 2-6,0 1 6,1 3-23,-2 1-11,1 3-28,-3 1-5,1 3-6,-3 2 22,1 1 18,-1 1 38,1 2 34,0 3 22,0 2 18,0 4 4,0 1-16,0 2-11,-1 2 6,0 0-18,-1 2 6,0-1 1,1 1-12,0-1-17,0 0-50,-1 0-107,1-1-179,-1 1-252,1-4-331,-1 1-491,1-1-652,0 0-548,0-2-834,1 0-2605,-1-3 6066,-1-1 0,-2-4 0,-1-1 0</inkml:trace>
  <inkml:trace contextRef="#ctx0" brushRef="#br0" timeOffset="915">1016 501 19669,'11'38'375,"-2"-4"-285,-11-17-51,1-1-16,0-1-12,0-1 6,1-1-6,0-1 11,2-2 17,0 0 45,2-1 68,1-2 122,2-2 112,-1-2 73,1-1 13,0-1-92,1-1-88,0-3 55,6-4-196,-3-3-17,4-3-22,-4 0-16,0 0-12,-2-2 0,0 0 22,-2-3 23,0-1 11,-2-1 11,-2 1-5,-1 0-18,-2 1-32,-3 0-35,-1 3-22,-5 0-11,-2 3-22,-1 2-23,-2 1-16,-1 3-46,-2 3-10,0 1-18,-1 5-50,-1 2-27,1 4-108,-2 4-105,2 3-96,0 1-84,2 2-73,3 0-50,2 0-168,4 0-241,2-2-219,3-1-223,1-3-51,5-3 23,1-2-85,6-3 23,3-1-2336,1-2 3977,-1-1 0,-6-1 0,-3 0 0</inkml:trace>
  <inkml:trace contextRef="#ctx0" brushRef="#br0" timeOffset="1341">1410 458 21035,'-41'10'79,"6"1"-68,27 3-11,1 0 0,0 1 0,1 1 0,1 1 17,2 1-12,1-1 7,2 0 4,0-1 7,2-3 38,1 1 46,2-3 83,2-1 68,2-1 73,0-3 22,3-1-17,-1-1-39,2-3-57,1 0-49,-1-1-12,1-2 0,0-1-28,-1-3 6,0-1-22,-1-1-23,-1-1 5,0 0-5,-2-1 0,-1-1-17,-1-3-11,-1 1-22,-3-4-23,-2 1-5,0-1-17,-1 2-1,-1 0 1,-1 2-17,-2 1-33,-3 2-46,0 2-44,-2 0-34,1 2-50,-2 1-51,1 2-61,-1 2-101,0 0-39,1 3-73,-1 1-102,2 3-127,0 2-303,1 1-314,2 0-403,1 0-191,3 0-55,0-2-102,4 0-991,2-1 1132,2-3 1988,2-1 0,-5 0 0,0-2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3:32.8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268 46 21254,'12'-23'817,"-2"3"-648,-11 19-85,-1 0-67,-3 0-28,0 1 0,-3 0-6,-2 2-45,-17 7 45,8-1 1,-12 8 4,12-6 7,0 0-1,0 0 1,0 0-1,1 1 12,1-2 5,1 1 0,2-2-5,2 1-6,1-1-23,4-1-16,1-2-1,3 0-10,2-1 55,0 0 52,4 0 27,2 0 6,5 0-12,4 1-39,2 0-22,3 0 0,3 0-6,0 0 11,2 0 6,-2 2-11,1-1 6,-2 1-7,0 1 1,-1 0 6,-3 1-7,-1 1 7,-2 1 16,-3 1 45,-2 0 84,-3-1 62,-3 2 55,-2-2 40,-2 2-34,-3-1-39,-2-1-45,-4 2-33,-3-2-28,-2 2-18,0-2-16,-3-1-28,-1 0-11,0-2-11,-2 0-1,1-2-4,-1-2 16,2-1-6,1-1 0,2-2-11,1 0-39,3-2-34,2-1-78,1-2-118,2-1-157,1-1-218,1 1-325,2 0-700,1 1-1266,1 1 2879,0-1 0,1 3 0,0-1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01:30.7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241 111 22912,'22'32'202,"-6"-4"-141,-14-12 1,-2 1-17,1 1-6,-1 2-5,0 0 5,0 0 11,1 2-5,-1 0 0,0 1-6,0-2 6,0 2 16,0-1 7,0 0 16,0 0-12,0 1-16,0 0-5,-1 1-23,1-1 0,-2 1 0,1-1-11,-1-1 5,1-1-16,0 0-1,1 0-10,-1-1-1,1-1 6,-1 0 11,1-2 6,0-1 0,0-1 11,0-2-6,0-1 1,0-2 5,0 0-6,0-3 12,0 0-12,0-3-16,0-1-1,0-2-464,0 0 89,0-5-156,0 0-286,0-4-617,0 2-1511,1-1-2056,1-2-2101,1 1 7097,1 0 0,-2 4 0,-1 2 0</inkml:trace>
  <inkml:trace contextRef="#ctx0" brushRef="#br0" timeOffset="458">1 155 21959,'25'-10'864,"1"2"-607,-1 3-10,2-1-1,1 0-5,3-2 0,1 0-34,2-1-28,3-1-39,2-1-34,2 0-391,4 0 324,0 1-28,0 0-28,1 1 6,-3 1-34,-3 2-67,-5 2-134,-3 1-141,-8 3-156,-5-1-112,-5 2-85,-6 1-122,-3 1 190,-4 2-818,0 2-902,-4 1-587,-1 1-3143,-4-1 6122,2 0 0,1-4 0,3-2 0</inkml:trace>
  <inkml:trace contextRef="#ctx0" brushRef="#br0" timeOffset="1234">811 637 22128,'-77'-6'280,"14"2"-179,51 10-6,1-1-11,1 1-11,1-1-23,0 1-16,1-1-23,1-1-5,1 1-1,2 0-16,0 0 11,3 0-11,0 0 5,1 0 12,1 1 5,2 0 17,3 1 17,3-1-6,3 1 0,2-1 6,3 1-17,1-2-5,2 2-1,0-1 0,0 1-10,-1 0-7,-2 0-5,-2 0 0,-1 1-5,-2-1-1,-2 2 6,0-2-11,-2 1 5,-1 1 6,-2 0 17,-2 1 28,-1 0 33,-2-1 45,0-1 45,-2 0 17,-2-1-6,-4-1-27,-1 1-29,-3-1-39,-1 0 11,-3 1-22,-2-2-17,-2 1-6,0-1-22,-2 0-22,2 0-1,1-1-16,4-1-28,3 0-73,4-1-140,1 1-179,4-2-180,1 0-217,1-1-2628,1 0-85,3 1-4821,0-1 8362,2 1 0,-2 0 0,-1-1 0</inkml:trace>
  <inkml:trace contextRef="#ctx0" brushRef="#br0" timeOffset="1755">964 1009 24094,'47'1'224,"-11"2"-146,-34 10-16,-2 0-12,-1 3-22,-2 0-56,-2 2 11,-3 0-27,-1-1-35,-1 1-38,-1-3-96,1-1-106,0-2-163,1-2-246,1-2-404,1-1-688,2-2-1188,1-1-498,1-1-3798,2-1 7304,0-2 0,1 0 0,0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3:33.6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 26 23147,'-16'20'-33,"3"-3"33,10-8 5,3 0 12,-1-1-6,1-1 1,1-1-1,1-1 11,1-2 17,1 1 29,0-3 32,0 1 18,0-2 5,1 1-22,1-1-6,0-1-11,1-2-5,-1-2 16,1 0-11,-2-2 0,0 0 11,-1-1-17,-3-1 12,1 0-6,-2-1 6,0 1 10,0 1 7,-2 0-18,-1 0 7,-1 3-12,-1 0-23,1 1-10,-1 1-18,1 1-22,1 2-44,0-1-34,1 1-34,-1 0 0,2 0-17,0 1-16,0 1-40,0 1-78,1 3-95,0 1-140,2 1-202,2 1-280,2 0-487,2 1-813,2-1-1344,2-1-4569,0-1 8182,-1-2 0,-5-3 0,-3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3:34.1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63 34 16174,'2'2'3579,"0"-1"168,-2-1-3780,-18-17-1,13 13 34,-14-12 6,15 19 5,0 1 6,0 2-6,0 0-6,1 1 1,0 0-6,2-1 11,0 0-5,1 0-1,0-2 12,0 1-6,1 0 23,0-2 5,1 1 6,1-1 39,1-2 17,0 0 0,1-1-6,2 0-22,0 0-29,3-1-4,0-2 16,0-3-17,-1 1 17,-1-1 5,-1 0 12,-2 1 6,0 0 10,-2 2 18,-1 0-18,-1 1 12,-1 2 117,0-1-178,-1 0-12,-1 0-12,-1-1 12,0 1-22,-1 0-6,0-1-11,-1 1-12,0 0-10,-1 1-18,0-1-66,1 1-118,-1 0-107,2 0-151,0 2-179,3-1-285,0 3-405,1-1-721,1 3-1160,4-1-5030,0 1 8273,1-1 0,-2-3 0,-2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3:34.5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54 8 23282,'-15'4'-45,"2"1"39,11 3-5,2 1 17,-1 0-6,1 0 5,0 0-5,1-1 0,1 0 12,0-1 4,2 0 7,0-2-6,-1-1 39,1-1 39,-1-1 101,-1-2 129,0 0 27,-1 0-32,0 0-80,-1 0-105,2-4-51,-2 0 5,0-5 7,0 0 4,0-1 7,0 0 0,-3 0-6,0 0-34,-3 0-17,1 2-16,-1 0-45,0 2-34,1 3-112,1 1-67,0 1-90,1 1-78,0 2-123,1 1-241,0 5-488,1 2-845,0 2-1557,1 1-5042,0 0 8688,0-2 0,0-5 0,0-3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3:36.3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49 23831,'56'-12'70,"1"1"0,38-7-93,-68 15-22,-1 1-100,-1 0-124,1 2-190,-2 0-303,-1 0-420,-1 0-812,-3 1-1098,-2 2-5282,-4 2 8374,-3 0 0,-6-3 0,-1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3:36.5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88 19703,'8'11'4760,"74"-41"-4737,-53 17-1518,61-28 1433,-67 35-78,0 2 290,1 1-794,-2 2-249,2 0-1157,-4 2-1272,0 1-5348,-3 1 8014,-5 1 1,-5-2 0,-4-1-1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3:36.9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65 151 23747,'-19'-6'72,"0"7"-38,4 21 565,4 57 0,15 6-105,32-37-2572,-24 31 0,6-13 2167,48-74 872,-6-13-866,-15 3 11,14-8-270,-21 5 265,-1 0 5,-1-1-5,-3-2 17,-3 1-6,-5-1 5,-5 0 3187,-6 0-3248,-6-1 98,-4 0-149,-7-1-10,-5 0 389,-8 0-407,-7-1-5,-5 1-22,-4 3-40,-3 2-16,-2 4-101,0 4-79,1 5-78,0 4-106,2 3-96,3 4-168,2 3-274,5 6-432,2 2-867,5 1-1614,4 2-4598,4-1 8519,3-3 0,3-6 0,2-3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3:34.9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343 1 23993,'-78'58'90,"11"-4"-51,46-23-525,-2 5 531,0 2 6,0 2-12,1 2-34,3 3 18,2 1 167,2 3-184,3-1-1,2 0-5,3-1 6,4-2-1,1-3 29,1-3-6,2-2 119,2-6-52,4-3 45,1-5 28,4-2 277,3-4-316,1-1-67,4-4-51,2-1-95,1-3-107,1 0-156,0-1-230,-1-1-403,-2-1-700,-1-1-1367,-4 0-5859,-1-2 8906,-5 0 0,-5-1 0,-1-1 0</inkml:trace>
  <inkml:trace contextRef="#ctx0" brushRef="#br0" timeOffset="360">584 351 25259,'15'46'112,"-3"-3"-89,-10-16-1,1 1-16,0 0 22,-1 0 33,1 1 12,1 1 11,-1 2-17,2 0-33,-1 0-12,0 0-11,1-2-5,-1-3 5,0-2-5,0-4-1,-1-3 7,0-3-7,-1-3-5,0-2-5,-1-4-18,-1-1 1,1-4-29,-1 1-21,0-2-982,0 1 97,-2-3-657,0 0-1225,-2-3-5933,0 0 8772,1 0 0,1 2 0,2 1 0</inkml:trace>
  <inkml:trace contextRef="#ctx0" brushRef="#br0" timeOffset="666">300 439 17512,'-5'-8'2684,"1"2"-2360,4 6 3155,0 0-3216,68-36-913,-38 22 919,55-28-23,-55 32 194,2 2-277,-2 0-34,1 1-50,0 0-35,-1 1-27,1 2 652,-1 2-708,-1 0-45,-1 2-56,0-1-79,-3 1-145,-1 0-202,-2 0-296,-3 2-381,-2 0-516,-3 1-617,-5 3-1275,-4 0-4493,-2 0 8144,-2 0 0,-1-3 0,0-1 0</inkml:trace>
  <inkml:trace contextRef="#ctx0" brushRef="#br0" timeOffset="1049">935 66 24323,'41'39'112,"1"-1"0,28 29-56,-48-36-16,-1 2-18,-3 1-16,-1 3-1,-2 1 6,-1 1 12,-3 0 16,-1 1 17,-2 0-11,-3 0 5,-2 0-5,-1-1 17,-2 1 22,-2-3 0,-1-1 11,-5-1-39,-1-3-11,-3-2-11,0-2-17,-2-3 5,1-1-16,2-3-18,0-3-32,3-3-47,2-3-65,1-3-80,3-3-105,1 0-169,3-2-285,2-2-438,4 0-1063,4-2-1720,2 0-5815,0-2 9283,-1-1 0,-7 0 0,-2 2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3:38.0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21657,'27'34'78,"-5"-4"-106,-20-14 17,0-1-39,-1 0-90,-1 0-135,0-1-268,-1 1-235,-2 0-399,-1 1-626,-3 0-1048,1 0-4923,-1-3 7774,1-1 0,3-7 0,1-2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3:38.6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180 0 22503,'-60'3'34,"11"0"-17,38 6 5,2 0 6,-1 0-5,2 0-18,-1 0 1,1 0-6,2-1-17,1 1-11,2-1 0,2 0-22,0-1 5,3 0 6,1-2-12,3 1 18,3-2-12,4 0 6,3-1-12,3-1-5,3 0 17,1 0-1,2-1 18,-3 1 10,-1 0 1,-4 1-6,-2 0 6,-3 1 6,-4 0 61,-3 2 56,-2 1 34,-3 1 22,-4 3-22,-5 1-23,-4 3-22,-4 0-1,-3 0-27,-2 0-11,0-1-23,0 1-17,2-3-5,2-1-22,4-3-35,3-3-60,4 0-96,2-3-118,3 1-135,1-1-189,0 0-185,1 1-180,0 0-347,3 2-442,2 0-1132,4 0-4704,1 0 7628,-1-1 0,-4-2 0,-3-1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3:38.9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1 219 21545,'61'24'1132,"-7"-9"-880,-38-19-28,1-5-11,1-1-17,0-1-17,0 0-17,0-1-27,0 0-23,-2-2-23,-1 0-5,-2 1-11,0-1 22,-3 0 12,-1 0-1,-4-1 17,-2 1-27,-1 0-24,-4 0-27,-3 1-28,-5 2-17,-4 1-6,-5 3-16,-4 2 0,-3 3 5,0 1-45,-2 4-55,1 3-91,2 4-105,2 2-135,3 2-140,2 1-230,6 0-314,4 1-396,4-2-887,5 1-5320,3-3 7735,3-1 0,-3-6 0,0-2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01:40.6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2759 552 25046,'-7'-16'0,"-3"4"5,-3 16 1,-1 1-6,0 1 11,1 0 6,0 0 11,2 0-6,1 0-10,1 0-29,2 1 0,0-2-11,4 1 11,0-2 12,2 2-7,0-2-4,1 2-24,2-2 29,1 2-11,3-1-6,1 1 28,0-1-23,0 2 18,1-1-1,2 1 1,0 1-7,2 0 7,1-1 5,2 1-11,0 0 11,2 1-6,1-1-5,0 0 22,21 16-11,-21-12 11,12 13 23,-28-15 16,-4 1 6,-4 1 17,-5 2 17,-4-1-1,-4 2 34,-2-3-4,-3 1-24,0-1 0,-1-2-17,0 1-10,-1-4-7,0-1-22,1-2-5,0-2-6,3-1-11,1-2 11,3-2-39,4-1-68,3-3-94,4 0-203,2-2-296,3 0-588,1-1-1485,3 2-4200,1 0-1104,2 2 8049,0 1 0,-2 3 0,-1 1 0</inkml:trace>
  <inkml:trace contextRef="#ctx0" brushRef="#br0" timeOffset="-4983">372 224 20671,'-12'23'364,"3"-2"-257,10-6-18,0 1 12,0 1 34,0 3-18,1 2 1,0 2-29,1 2-10,-1 4-29,-1 1-11,1 3-5,-2 3-34,1 1 0,-1 0-6,-1-2-5,-1-2 17,-1-1-6,0-5 5,-1 0-10,-1-4 5,-1 0 0,0-3 0,1-3 17,0-3 5,1-3-5,1-3 16,0-3 30,0-2 15,1-1 1,0-3-12,1 1-174,0-1-106,1-2-174,0 0-273,0-3-421,0 1-841,0-2-1220,0 1-1708,1-2 593,0 2 4257,0 0 0,0 3 0,0 1 0</inkml:trace>
  <inkml:trace contextRef="#ctx0" brushRef="#br0" timeOffset="-4616">0 377 22789,'51'-61'241,"-5"9"-124,-21 42 12,2-1-6,2-1-16,2 0 5,3-1-11,2 0-34,4-1-11,1 1-28,1-1-11,1 2-17,-3 0-12,-2 2-21,-3 3-40,-4 1-61,-4 2-90,-5 3-107,-4 0-94,-3 3-107,-3 1-119,-3 2-194,-1 2-370,-1-1-735,-2 1-895,1 0-191,0 1-2806,0-3 5842,0 1 0,-3-4 0,-1 0 0</inkml:trace>
  <inkml:trace contextRef="#ctx0" brushRef="#br0" timeOffset="-2884">876 815 21394,'-19'-18'297,"1"3"-185,11 15-12,-1 1 7,-2 1 0,0 2-17,-2 0-12,-1 1-11,1 0-33,-1 1 11,-1 1-6,1-1-11,0 1-6,2 1-11,1-1-16,1 0-12,3 0 6,1-2-23,2 0 12,2 0 16,0-1 17,2 0 17,1-1 6,3 2 22,3-2-17,1 1 45,3-2-5,1 0-12,2 1 6,1-2-12,0 3-10,2-2 5,-1 2 0,0 0-34,0 2-11,-1 1 0,0 0-11,-2 2 0,-1 1 0,-1 1 6,-3 1-12,-1 1 40,-3 0 16,-2 0 23,-2 1 11,-3-1 17,-2 0 11,-2-1-6,-2 0 12,-2 0-45,0-1-12,-2-1-10,1 0-1,-1-2 17,0 0-16,-1-2 10,-1 0-33,0-2 6,-1-3-6,0 1-22,-1-2-29,3-1-38,-1-2-57,3-1-95,1-2-134,3-1-263,1 0-438,4-2-733,0 1-1580,4-1-3254,0 0 6615,3 2 0,-2 3 0,0 2 0</inkml:trace>
  <inkml:trace contextRef="#ctx0" brushRef="#br0" timeOffset="-2523">1051 640 22699,'21'46'241,"-4"-5"-151,-16-22 5,-1 3-22,1 0-12,0 1-16,1 2-17,0 1-5,-1 1-18,2-1 18,-1 1-23,0-1 5,-2 0 1,1-1-6,-1-1-6,0-1-11,0-1-5,0-3 5,0-2 0,-1-4 6,1-3 11,-2-2-17,1-3-11,1-1-16,0-3-2807,0 0 201,0-5-907,0 1-4670,0-3 8227,0 2 0,0 2 0,0 1 0</inkml:trace>
  <inkml:trace contextRef="#ctx0" brushRef="#br0" timeOffset="-1690">876 902 16824,'-5'-6'2072,"1"1"-1327,4 5 1433,0 0-1982,66-44-1064,-38 30 868,53-31-62,-56 40-83,0 2 177,-1 2-284,-1 2-50,-1 1-68,-1 3-100,-2 1-113,-1 2-83,-3-1-40,0 1 651,-2-1-801,0 0-96,-1-1-23,0-1 84,0-1 186,-1-1 223,0 0 196,0-2 146,-2 1 134,0-2 192,-2 1 301,-2-1 381,0 0 252,-1 0 163,-1 0 16,0 0-134,-2-1-95,1 0-124,0-1-167,-2 1-163,1 1-134,-1-1-129,0 0 28,0 0-303,-2 0-50,-1 1-17,-3 0-5,-1 2 0,-2 0 5,-1 3 6,-3 1 16,0 2 29,-2 1 27,-1 2 7,0-1-12,0 2-28,2-2-23,0 0-16,4 1-6,1 0 6,3 1-6,2 1-5,2-1 5,1 0-5,3-1-6,1-1 16,2 0 7,4-2 10,0-1 12,1-1 6,2-3-1,0-2-11,1 0-16,0-2-23,1-2-17,-1-2 0,1-2 0,-2 0 6,-1 0 0,-2 0 0,0 0 5,-2 0 12,-1 0-6,0-1 5,-2 2 1,0-1-6,-1 0 5,0 1 1,-1 0 5,-2 0-16,1 2-1,-1 1-5,0 0-34,0 2-263,0 0 286,0 5 22,0-1-12,0 3 7,0 1 10,0 0-10,1 1 10,0 2 12,1 1-22,2 1 5,-1 0-6,1 2 0,0 0 6,1 0-5,1 1-6,-1 0-1,2-2 7,0-1-6,0-2-1,0-2 7,-1-1-1,1-2 6,-3-1 17,0-1 11,-2-2 45,0 0 56,-2-1 201,1 0-296,-1-3-12,-1-2-5,0-3 16,-2-3-10,0-1 5,-1-2 5,1-2 23,-1 0 17,2-1 22,0 1 29,2-2-1,0 0 22,0 1 7,0 0-17,2 2-29,2 0-11,2 0-33,2 2-6,0-1 22,3 1-22,0 0 0,2 1-22,0 0-6,1 1-23,-1 1 1,0 0-6,1 2-34,-1 2-5,0 2-45,-1 2-45,0 1-78,0 0-118,1 1-218,-1 0-275,1 2-487,-1 0-1126,1 2-1702,-2 1-4633,0-1 8766,-2 0 0,-5-2 0,-1 0 0</inkml:trace>
  <inkml:trace contextRef="#ctx0" brushRef="#br0" timeOffset="-1306">1840 421 24883,'12'46'129,"-1"-3"-106,-10-16 5,2 2-28,-1 1 5,0 2-16,1 1 0,-1 2 11,1 0-6,1 1 6,0-1-22,1 1 16,1-3 1,1-1-7,-1-3 24,1-4-18,-1-2-16,0-4 5,-2-1 0,1-2-17,-1-2 6,-1-2-44,0-1-52,-1-4-55,-1-1-62,0-3-27,0-2 4,-1 0-542,1-1 44,-2-3-560,-2 0-1372,-2-3-1143,-2-2-4525,0 2 8362,0-1 0,4 4 0,0 0 0</inkml:trace>
  <inkml:trace contextRef="#ctx0" brushRef="#br0" timeOffset="-1082">1686 749 26172,'45'-41'112,"-1"0"0,-3 3 0,-4 7-106,-5 16-23,0 2-39,-1 3-95,-2 3-129,-4 3-174,-2 2-241,-4 1-330,-2 4-509,-4 2-1177,-2 4-1328,-4 2-4609,-3 1 8648,-2-2 0,-1-4 0,-1-2 0</inkml:trace>
  <inkml:trace contextRef="#ctx0" brushRef="#br0" timeOffset="-810">2256 968 23674,'4'50'-154,"1"0"0,1 33-255,-11-68-353,-1-1-767,-1-3-1921,0-1-4246,1-4 7696,0 0 0,3-3 0,1-1 0</inkml:trace>
  <inkml:trace contextRef="#ctx0" brushRef="#br0" timeOffset="5890">2978 49 22246,'4'-29'117,"-2"10"-66,-7 28 5,-1 3 28,0 3 17,-1 3 39,-2 4 33,0 5 6,-2 4-16,1 4-34,-2 4-34,-1 3-73,0 3 17,-2 4-574,-1 2 552,-2 4 22,-1 3-803,-1 4 759,-3 2 5,-1 2 50,-1 1 6,0 0-874,-1 1 879,0-2-21,1-2-1,0-5 6,2-2 5,0-7 0,3-5 12,3-5-23,0-5-5,5-5 472,1-4-495,3-7 729,2-3-729,2-5 1012,2-5-1040,1-2-5,1-3-505,0-1 12,1 0-286,0 0-471,1-1-1057,-1 0-1329,-1-1-4592,1-1 8250,-1 0 0,1 1 0,-1 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3:40.1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1 222 19910,'36'-22'901,"-9"9"-772,-30 34-34,-1 1-5,2 0-23,0 0-5,2-3-6,0-2-11,1-1-6,1-3-17,1 0 40,2 3-29,-2-6 12,2 1 56,-4-7 89,1-1 57,-1-2 6,-1-1-52,1-2-106,0-3-55,1-3-24,0-5-4,1-3 4,0-2-4,0-2-1,0-3-11,0 0-28,0-3-11,1 0-29,1 0-4,1 0 4,0 2 29,2 2 17,-1 2 27,1 2-5,-1 3 6,0 3 0,1 2-1,1 1 29,0 1-12,2 2 6,0 0 23,1 1 5,2 1 16,-1 1 12,2 1-5,0 1-12,0 2-17,-1 3-5,0 2-6,-2 3-16,1 2-6,-2 2 5,1 1-22,-3 2 28,1 2-22,-3 1-6,-1 0-12,-3 1-44,-1 1-28,-1 0-72,-1 0-85,-2-1-95,-1 0-130,-2-2-161,-1-2-291,2-2-432,0-3-627,1-1-1166,1-1-4614,0-1 7757,2-2 0,-1-4 0,1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3:40.5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114 55 21030,'-42'90'336,"7"-15"-263,30-52-6,2-4-17,0-1 12,3-3 11,0-1 39,2-4 67,1 0 57,3-4 38,2-2-5,1-2-39,1-1-57,1-1-44,1-3-23,2-2-16,-1-4-6,2-3 6,-1 0 5,0-5 0,1 0 11,-1-3-5,-1-3-17,-2 0 6,-2-2-6,-2 1-11,-3 2-6,-2 0-6,-1 4-21,-4 0-12,-1 4-23,-4 0-27,-3 3-17,-2 1-17,-2 3 0,-2 1-6,0 2-5,-1 1-28,1 1-62,0 2-62,2 0-89,0 2-78,2 1-73,0 4-2067,-6 15 1663,10-9-3069,0 22 1529,14-21-3904,4 7 6307,0-12 0,-4-4 0,-1-2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3:41.0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16376,'9'5'5012,"-1"-1"-4469,-8-4 925,0 0-1378,6-12 33,-3 13 6,6-6-6,-5 17-11,0 4-17,-1 0-33,0 3 0,0-1-23,0 2-6,0-2-33,0 0 23,2-2-6,0-1-6,2-3 22,0-2-16,0-2 11,0-2 23,0-2 33,0-3-12,-1 1 12,1-2-11,1-2-56,0 0 17,1-4-34,-1-1-28,0-1-34,0 0-56,1-1-55,-1 1-40,1 1-28,1 0-5,-1 1 16,0 3 29,-1 1 66,0 1 18,-1 2 49,-1 1 29,0 2-6,-1 2 34,0 2 11,0 2 0,0-2 23,2 2 5,0 0 22,1-1 28,2-1 57,0 0 33,2-3 39,1-1 56,-1-1 40,-1-3-12,0 1-22,-2-3-23,0-1-50,-1-3-6,0 0-10,0-2-34,-1-2-34,1-1 0,-1-2-28,0-1 0,1-1 33,-2-2-38,0 1-12,-1-1 0,-2-1-33,-1 1 5,-2 0 0,0 0-16,-1 0-7,-2 1-4,-3 1-29,0 1-45,0 2-95,0 1-89,0 3-152,0 2-145,1 3-101,0 1-174,1 2-140,-1 1-196,0 2-459,-1 2-700,0 3-2397,0 0-2460,0 0 7170,2-2 0,2-3 0,1-1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3:42.1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371 68 23355,'-61'-38'84,"7"9"-56,32 37 5,-1 1-16,0 1 11,1-1 6,0 1-12,1-1 12,1 1-12,1-1-16,2 1-1,2-2-5,1 2-11,2-1 11,3 0-6,1 0-5,5-1 11,-1 0-5,4 1 10,-1-2 12,3 1 11,3 0 11,4 0 6,3-1-11,4 0 5,2 0-39,3 1-11,2 0-1,1 0-4,-1 1 21,1 0-10,-1 1 10,-1 1-5,-1 1 0,-1 1 0,-3 0 6,-1 2-1,-2 0-5,-1 0 0,-1 2 0,-1 0 0,1 0 6,-3 0-12,1 0 18,-3 0-12,0-1 22,-4-1 17,-1 0 40,-1-3 10,-4 0 18,-2-2-7,-5-1-27,-4-2 0,-1 1-28,-4-3-17,-1 1-11,-2-3-1,0 0 1,0-1 6,0-2 5,2 0-12,2 0 1,1-1-17,2 0 6,1-3-6,2 0 11,1-1 6,3 1 11,1-2 17,2 1 11,2-1 0,1-2 0,1-1 11,1-3-11,1-1 5,3-1 12,2-3-28,3 0 17,2-2-23,-1 1 17,2-1 0,0-1 6,1-2 33,2 1 0,2-3 6,1-1-17,3-1-17,1 0-5,2 0 28,-1-2-23,0 3-6,-1-1-5,-2 3-50,-3 1 22,-3 3-6,-2 1-27,-4 4-23,-2 3-79,-3 3-145,-1 3-168,-1 3-84,-1 1-62,0 1-22,-3 3-78,-1 3-219,-4 4-437,-1 4-852,0 2-4737,0-2 6911,2 0 0,3-7 0,2-2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3:42.6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173 482 22677,'-12'-23'521,"1"5"-432,5 18-33,-1 1-16,-1 2-7,-1 2-10,-2 3 16,-1 2-17,0 1 6,-1 4-5,0-1-23,0 2 11,1 1-6,2 0 1,2 1 5,2 0 0,1 1 6,2 1 6,2-2 16,0 0 11,3-3 17,2-2 34,3-1 56,2-2 11,3-2-22,3-2-46,2-2-94,3-2-90,2-2-106,1 0-141,1 0-206,-2-2-259,1 1-420,-1-1-755,1 1-1440,-2 0-4968,-1 1 8379,-5 0 0,-7 0 0,-4 0 0</inkml:trace>
  <inkml:trace contextRef="#ctx0" brushRef="#br0" timeOffset="376">457 614 15860,'1'11'4431,"0"-1"-4168,-1-10 823,0 0-963,2 13 1,-1-7 21,2 11 13,-3-11 27,2 1 5,1-1 17,2 0 0,-1 0 12,1-2 10,0 1 12,2-1 6,1 1-7,0-3-27,2 1-39,0-2-23,2 0-33,1-1-18,1-2 1,0 0 6,1-2 5,-1-2 11,-1 0 1,-1-2-1,-1 0 6,-3-1-1,-1 0-10,-2-1 0,-2-1-34,-1-2 5,-1 1-16,-1-1-23,-3 2 1,-1 0-29,-3 0-16,-4 1-17,0 1-23,-2 1-50,0 0-45,1 1-61,0 2-51,2 2-39,2 1-6,1 1 0,1 1-39,0 1-61,0 3-157,0 2-224,0 3-231,-1 2-435,2 2-601,-1 2-1243,3 1 3277,-1 3 0,3-9 0,-1 0 0</inkml:trace>
  <inkml:trace contextRef="#ctx0" brushRef="#br0" timeOffset="792">742 657 21898,'33'51'1468,"-6"-11"-819,-27-39 914,1-1-1462,-1-2-56,0-1-6,0-3-16,1-2-12,-1-3-11,2-1-6,0-2-5,0 0 0,2-1 5,0 0-5,1-2 28,2 0-40,0 1-10,2 1-1,1 0-11,0 2 6,2 1 11,1 3 11,0 1-39,0 2 34,-1 2-6,-1 1 0,-1 1-1,0 1 1,-2 1 0,0 1 12,-1 2 10,0 3 6,0 2 0,-1 3 6,0 2 16,-1 2-22,0 1-6,-2 1 1,2 2-46,-3 0-5,1 1-50,0 0-79,-1-1-56,0-1-117,-2-1-79,1-1-95,-1-2-129,0-1-151,0-1-213,0-1-319,-1-2-740,0-1-1349,-1-1-4481,0-1 7914,0-2 0,1-2 0,0 0 0</inkml:trace>
  <inkml:trace contextRef="#ctx0" brushRef="#br0" timeOffset="1192">1377 504 22789,'-21'-8'11,"-1"3"-5,2 15-6,1 0 5,0-1-21,2 0 10,2 1 0,2-2-5,2 1 6,3-3-35,0 2 1,5-2 0,0 1 28,2-1 56,3 2 55,3 0 35,4 1 22,6 1-23,3-1-5,4 0 0,2-1-17,2-1 16,0-2-4,0 0-29,-1 1 11,0-1-44,-2 1-29,0-1-10,-4 2-23,0-1 5,-5 3-5,-2-1 28,-5 0 68,-3 0 77,-2 0 40,-7 0-23,-2 0-72,-8 2-62,-3 0-34,-4 0-22,-1-1-33,-1-1-62,0 0-68,1 0-89,-1-1-101,0 0-167,0 0-141,0-1-162,3-1-276,2-1-418,4-2-718,3-1-4537,4-1 6772,3 0 0,3 0 0,1 0 0</inkml:trace>
  <inkml:trace contextRef="#ctx0" brushRef="#br0" timeOffset="1514">1705 176 24441,'9'49'230,"-3"-2"-202,-6-16 0,0 2-6,0 2-11,0 1 0,0 2-5,1 1-6,0 1 6,1-1-1,2 0-10,1-4 16,1-1-17,1-4 6,0-4 0,0-3-22,0-5-6,-1-2-34,-1-3-251,1 0 21,-3-6-144,0 1-147,-2-6-134,-1-1-8737,0-1 2312,-2-3 7142,1 0 0,-2-1 0,2 2 0</inkml:trace>
  <inkml:trace contextRef="#ctx0" brushRef="#br0" timeOffset="1742">1530 438 20190,'-6'-9'1994,"1"2"-1406,5 7 1383,0 0-1769,68-26-813,-41 18 645,54-19-34,-57 27 134,1 1-252,1 3-100,0 1-157,-1 3-185,0 2-241,-1 0 252,0 2-935,-3 0-594,-1 0-930,-1 0-4447,-4-1 7455,-3-2 0,-6-4 0,-3-2 0</inkml:trace>
  <inkml:trace contextRef="#ctx0" brushRef="#br0" timeOffset="2068">2034 635 22929,'44'28'2672,"-6"-21"-2655,-66-82-12,18 19 18,8 21-18,2 12 6,2 3 1,0 0-1,3 4 0,1 1 0,2 2 12,1 1 5,0 1 11,7-1-34,-4 4-27,5-1 11,-6 6-23,0 0-44,1 3-73,0-1-108,1 3-121,-1 2-164,1 3-195,1 4-286,-2 1-336,0 3-672,-2 1-1176,-3 2-5104,0-1 8313,-4-2 0,0-7 0,-3-3 0</inkml:trace>
  <inkml:trace contextRef="#ctx0" brushRef="#br0" timeOffset="2509">2603 570 22218,'-70'16'826,"1"1"0,-10-5-552,14 60-16,63-45 27,6-15 1,1-2-6,3-2 1,2 0-24,1-3-33,1-1-50,1-2-23,0-1-45,1-1-16,-1-3-17,2-1-12,-1-4-5,0-2-22,0-2-6,-1-1-17,0-1-11,-1-1-22,-1 0 11,0 0-23,-1 0 6,0 0 6,0 1-40,-2 2 51,0 1 0,-2 2 5,-2 3 17,0 2-22,-2 2-11,-1 1-146,-1 0 123,0 3 22,0 2 29,1 3-6,0 2-6,1 3-5,1 1-50,0 1-57,2 0-112,1 0-122,0-1-142,2 1-178,0-1-235,0 2-1815,3 3 408,-2-3-1629,1 1-4301,-4-7 8244,-1-2 0,-2-4 0,-2-1 0</inkml:trace>
  <inkml:trace contextRef="#ctx0" brushRef="#br0" timeOffset="2748">2822 526 15384,'2'0'6027,"0"1"-2056,-2-1-3808,19 41-62,-13-23-23,15 35-39,-18-35-11,0 1-11,0-3-28,-1 3-40,1-4-72,-1 0-118,1-3-162,-1-3-269,1-1-392,-1-3-516,1-1-1299,1-3-6032,-1 0 8911,0-1 0,-1 0 0,-1 0 0</inkml:trace>
  <inkml:trace contextRef="#ctx0" brushRef="#br0" timeOffset="2969">2756 219 7979,'28'31'0,"-6"-7"0</inkml:trace>
  <inkml:trace contextRef="#ctx0" brushRef="#br0" timeOffset="3329">2932 614 25023,'33'41'303,"0"0"0,20 22-247,-48-72-17,0-3 11,0-3-5,0 0-17,-1-3-5,0-1-7,-1-2-10,1-3 0,0-2-12,1 0 17,2 1-33,3 0-12,2 2-11,2 1-11,2 2 23,1 2 5,2 1-6,0 4-5,0 2 0,-2 3 5,-1 2 6,-2 2 6,-1 2-17,-1 1-1,-2 1 6,0 3 23,-2 1 0,1 4 11,-1 1 17,0 3-17,0 1 16,-1 2 7,0 1 0,0 2-12,0 2 28,-1 2 0,2 2 1,-1 2 10,-1 0-33,1 1 0,-2-1-1,1-1-10,0-2 0,-1-2-6,26 18 0,-22-24 0,20 13 0</inkml:trace>
  <inkml:trace contextRef="#ctx0" brushRef="#br0" timeOffset="3698">3610 0 23293,'16'49'283,"0"-1"0,10 35-155,-23-53-16,1 1-28,0 2-16,0 1-29,2 0 6,-1 1-6,0-2-11,1 1 28,-2-2-39,2 0 5,-2-2 12,1-1-23,-1-2 11,-1-4 1,0-1-7,-1-5-21,0-2 10,0-3-5,-1-3-28,1-1-16,-1-3-74,0-2-89,0 0 207,0-7 0,0 4 0,-1-5 0</inkml:trace>
  <inkml:trace contextRef="#ctx0" brushRef="#br0" timeOffset="3948">3413 285 24329,'49'-27'353,"0"-1"0,37-16-213,-50 38-17,3 2 1,3 1 4,1 0-38,0 2-6,0-2-22,-2 1-46,-2 0-27,-4 2-56,-1-1-112,-3 1-147,-3 0-161,-3 2-190,-3 2-158,-4 3-83,-3 3-13,-4 0 24,-3 2 62,-3-1-7,0 1-33,-4-1-95,0 0-224,-1-2-605,-1 0-3042,-2-2 1552,-2 0 3299,-1-1 0,3-3 0,0-1 0</inkml:trace>
  <inkml:trace contextRef="#ctx0" brushRef="#br0" timeOffset="4502">4355 351 24447,'-2'-27'-45,"-4"6"56,-11 26-11,-1 1-6,-1 2 12,0 1-23,-1 1 6,1 1-11,1 0-18,5 0-4,1-1 16,5 1 5,2-1 34,4-1 29,1-1 32,5 0 18,2 1-12,4-1-5,4 0-34,3 0-22,2 0 0,1 0-11,-1 1-1,1 0-5,-2 1 11,0 2-5,-2 0 11,-1 3 11,-1 0 0,-3 2 28,0-1 0,-3 1 11,0-1 6,-2 1-6,-2-2 17,0 0 45,-3-1 84,-1-1 50,-4-2-5,-3 1-40,-7-3-78,-6 0-84,-4-3 0,-6 0-22,-3-3-34,-1-1-6,0-1-89,2 0-118,3-2-145,4-1-219,5-1-314,4-1-587,3 1-1211,4 1-2296,4 0-3881,2 0 8866,2 1 0,0 0 0,0 0 0</inkml:trace>
  <inkml:trace contextRef="#ctx0" brushRef="#br0" timeOffset="8408">4639 811 14689,'5'-28'2039,"-2"6"-1434,0 20-62,-3-1-111,2 3-91,-2-1-341,0 4 11,0-1 1,0 2-12,0 1 11,0-2-6,0 0 1,0 1-6,0-1 11,0 0-11,0 1 6,0-1-6,0 1 5,0-1-5,0 2 0,1-2 12,0 1-7,2-1 18,-1 0 10,1-1 6,0-1 29,0 0 11,1 0-1,-1-1 1,2 0-29,1 0 0,0-2 1,2 0 16,-2-1 34,0 0 44,-2 0 29,-1 1 16,-1-1-5,-1 2-17,-1-2-11,0 2-39,0-2-29,-2 1-44,-1 0-40,-1 1-16,-1 0 0,-1 0-6,-1 1 17,-1 0 11,-2 2-11,1 0 17,-1 3-17,1 0-5,0 1-7,3-2-4,1 1-7,1-1 1,3 0 5,-1-1-5,2 0 11,0-1-12,0 1 12,1-1 0,1 1 5,2-1 12,1 0-6,3 0 5,0-1-10,0 0-1,1-1 6,-1 1 0,1-1 6,-2 0 10,0 0 7,-2 0 10,0 0 7,-1-1 16,1 0 16,-1-1 24,0-1 21,-1 2 23,-1-2-5,0 2 5,-2-1-17,0 0-22,0 1-12,0-1-10,0 1-29,0-1-11,-1 1 0,0-1-16,-1 0-1,1 1-11,0 0-16,0 0 5,0 1-17,0 0-39,0 0 22,-1 0 6,1 0 6,-3 0 11,2 0 0,-1 0-12,0 1 6,1 1 12,1-2 257,1 1-219,2-2-10,-1-1 5,4-2 29,-2 0 43,0-1 18,-1 0 28,-1-1 5,-1 0 11,0 1-33,-2-1-34,-1 2-56,-1 1-50,-1 1-45,0 1-50,2 0-40,0 0-72,1 1-51,2 1-124,0 1-1382,4 4-706,1 0-5876,4 2 8357,-1-3 0,-4-2 0,-1-1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3:54.4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92 22117,'79'-51'-163,"-14"11"-33,-49 40-151,-2 0-236,0 2-324,-1 0-555,0 3-750,-1 0-1037,-1 2-4010,-2-2 7259,-3 0 0,-3-2 0,-2-1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3:54.9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138 394 22548,'-30'9'-39,"3"2"39,15 5-11,-1 2 5,1 1 6,0 1-22,3 1-1,0 0 1,3 1-17,2-3 16,1-1 18,2-2 10,1-2 51,3-3 51,1 0 33,5-4 39,-1 1 6,4-4 5,-1 0-33,3-3-23,0 0-10,2-1-29,0 0-6,1-2 1,1-2-12,-1-2 6,1-2 0,-1-1-5,0-1 10,-1-1 12,-1-1 6,-2-1 16,-2 0-6,-3-1 1,-1 0-28,-4 0-12,0-1-39,-3 0-5,0 1-6,-3-1-17,-1 2 6,-2 0-23,-1 1-22,0 3-78,0 1-129,0 3-118,1 2-106,0 1-113,1 2-100,-1 2-236,0 3-290,0 2-364,-1 3-489,2-1-559,0 2-3826,2-1 6436,0-1 0,1-5 0,2-1 0</inkml:trace>
  <inkml:trace contextRef="#ctx0" brushRef="#br0" timeOffset="307">423 591 24155,'13'-19'174,"-3"0"-118,-11 5-17,0 0 6,1-1-11,0 0-6,2-2 11,0 0 11,1-1 6,2 0 28,0 1-5,0 0-7,1 2-16,1 2-28,0 1-16,-1 3-35,1 2-27,0 1-62,1 3-95,1 0-113,1 3-144,0-1-147,3 4-173,2 0-269,0 4-476,2 2-785,0 1-2737,0 1-1699,-2-1 6750,-2-1 0,-7-5 0,-3-1 0</inkml:trace>
  <inkml:trace contextRef="#ctx0" brushRef="#br0" timeOffset="1485">1146 0 23170,'15'26'280,"-5"1"-168,-15 2-23,0 1-5,1 0-5,0 1-12,0-1-11,1 0-11,0 0-6,1 0-28,2-1 12,-2 0 5,2-2 0,-1 1 16,0-3-4,-1-1 4,0-2-4,-1-3-7,1-1 6,-2-5 23,1-2 44,1-5 68,1-2 50,0-2 639,1-1-818,0-7-28,0 1-1,-1-6-32,0 0-7,-3-1-16,0-1-11,-2-1-23,-1 0-22,-1 0-12,-1-1-5,0 1-17,0 0-6,1 1 7,-2 1-18,0 0 45,0 1 28,0 1 12,0 1 22,1 1-17,0 3 11,0-1 0,1 2 23,0 2-12,1 1 6,0 1 11,-1 0-11,-1 1 28,0 2 11,0 2 12,0 2-18,0 2 12,-1 0 6,2 2-12,0-1-6,1 1 7,0 0-1,3 1 0,0 0 28,2 2-28,0-1-5,2 0 11,0 0-28,0-1 33,0 0 17,3 0 34,1-1 17,3-1 27,2 0 1,2-2-23,4-1-17,2-3-44,4-1-23,3-3-16,2 1-23,2-1-34,0-1-72,0 1-74,0-2-88,1 1-102,-1-1-128,0 0-180,0 0-208,-1-1-234,0 0-207,-1-2-297,-1 1-303,-2-2-269,-2 1-100,-2-2 409,-4 0 542,-3 0 662,-4 0 576,-3 0 247,-3 0 420,-2-1 347,0 0 332,-2 1 323,0 0 96,-3 1-17,0-1-95,-1 1-190,1 0-180,-1 1-123,2-1-95,1 2-68,0 1-128,2 0-146,0 1-140,1 2-156,0-2 88,0 2-324,2 0 0,1 0 0,1 0-11,2 0 0,-1 0 11,3 0 34,0 0 10,1 0 7,0 2-6,1-1-17,1 1-6,1-1-28,1 0 6,0-1-11,2 1 6,-1-1 5,1 0 11,-1-1 28,-1-1 11,-2-1 23,-1-1 1,-2 0-24,-3-1-28,0 0-5,-2-1-22,-1 1-7,0-2-4,-2 1-12,0-1-6,0 1-11,0 0-11,-2 0-11,-1 1-17,-1-1-34,0 2-38,0 1-35,0 0-5,0 2 0,-2 0 39,0 1 22,-1 2 23,-1 1 12,1 2 16,-1 2 5,0 1 12,1 2 0,-1 2 5,0-1 6,0 3-5,-1-1 5,2 2-6,-1 3 0,1-1 1,3 3-12,0 0 11,3 0-5,0 1 17,3-2-1,1-1 7,4-1 21,0-3 6,3-2 23,0-2 11,2-2 11,1-2 5,1-3-10,1-1 0,1-1-6,-1-2 5,-1-1 6,0-2-6,-2-2 1,-1-2-6,0 0-1,-2-1 7,0-3-12,-1 1-17,-2-3-10,0-2-1,-2 0-6,1-2-10,-1 0-1,1-1 6,0-1 6,0 1 27,0 1 7,1 1-7,0 1-10,2 2-35,0 2-4,1 1-1,3 2 0,-1 1-11,3 0-6,1 2-10,2 1-18,1 1-33,2 0-62,1 2-67,1 1-106,0 0-191,-2 1-247,-1 1-369,-2 1-488,-3 3-911,-3 3-5418,-3 2 7926,-3-2 0,-2-3 0,-2-3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3:52.4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1 313 20403,'25'-14'946,"-1"1"-711,-7 9-44,3-1-29,1 0-22,2-2-27,1 1-12,1 0-12,1 0-5,1 1-28,-2-2 0,2 2-22,-1-2-12,0 1 23,-1 1-11,1-1 10,-1 0-16,0 1 0,-2 0-11,-1 1 0,-2 1 11,-2 0-17,-3 1-11,-2 0 0,-2 1-17,-3 1 6,-1 0 0,-2 0 0,-2 0-17,-2 0 28,0 0 11,-1 2 17,0 1 0,0 1 17,0 1 0,0 3-1,0 0-10,0 1-28,-2 2-1,0 2 1,-1 2 16,0 1-5,-1 3 5,1 0-5,-2 3-6,0 1 6,-1 2 6,-1 0-1,0 3 12,-3 1-1,0 4 23,-1 0-5,-2 1-1,0 0-11,0 0-33,1-3 5,1-1-5,3-4-1,1-2 1,3-3-1,0-2-10,1-2 10,0-2-10,1-1 10,0-3-5,2-2 12,0-3-1,0-1 17,0-2 5,0-2 7,0 0-1216,0-1 32,0-2-737,0 0-1267,0-2 3148,1 2 0,0 0 0,0 0 0</inkml:trace>
  <inkml:trace contextRef="#ctx0" brushRef="#br0" timeOffset="446">1008 28 23674,'6'-17'-45,"-2"7"56,-6 21-5,-1 2-1,0 2 1,0 1-6,1 1 6,0 1-6,0 1 5,0 1 1,0 0-6,0 0 11,-1 0 0,0 0-5,0 0 16,0 0-16,0 1-1,0-1 7,0 1-24,0-1 18,-1-2 0,1 0-12,0-2 34,0-2-28,0-2 11,2-1-5,-1-3-23,1-1 17,1-3-11,-1 1-17,1-3-17,0-1-39,0 0-1047,0 0-130,0-1-32,-1 0-685,-1 0-867,0 0-4790,-2 0 7635,2 0 0,0 0 0,1 0 0</inkml:trace>
  <inkml:trace contextRef="#ctx0" brushRef="#br0" timeOffset="709">723 269 20156,'84'-53'823,"-13"9"-688,-49 39-29,2 0-27,-1 0-18,1 2-44,0-1-67,0 2-124,0 1-196,-2 0-329,-1 1-421,-2 0-595,-1 3-654,-1-2-706,-2 4-2991,-2-2 6066,-2 1 0,-6-3 0,-2 1 0</inkml:trace>
  <inkml:trace contextRef="#ctx0" brushRef="#br0" timeOffset="1142">1293 50 19154,'30'17'1243,"-8"1"-957,-25 2-6,-4 2-12,1 1-4,-1 2-52,0-1-72,0 0-16,1 0-40,0-1-11,0-1-11,1 0-12,1-2 1,0-2-12,2-2 6,-1-3 33,2-2 62,0-4 90,1-3 94,0-1 68,0-2 314,0-1-504,2-1-107,1-2-78,3-2-12,2-3-5,2-3-22,10-7-1,-4 4-10,6-6-1,-4 8-5,-2 1-6,0 2 6,-3 2 0,-1 1-17,-3 3-11,-2 1-12,-2 1 12,-1 1 33,-1 1 23,-1 1 28,1 3 5,-1 3-5,1 2-6,0 1 1,1 3-7,-1-1-5,1 1 0,0 0-11,1-1-17,1 1-78,0-2-152,-1 1-224,0-1-274,0-2-286,-1 0-436,-1 0-567,0-2-1226,-2 1-4688,0-1 7959,-3 0 0,2-5 0,-1-1 0</inkml:trace>
  <inkml:trace contextRef="#ctx0" brushRef="#br0" timeOffset="1516">745 729 22324,'52'-22'498,"0"0"1,39-14-208,-49 27-751,3-1 712,3 0-73,3 0-56,0 1-50,1 0-34,-1 2-28,-4 1-22,-3 1-51,-3 3 118,-5 2-392,-5 0-218,-5 2-141,-6 1-364,-5 2-179,-6 2-325,-4 1-658,-5 2-5783,-4-2 8004,-2 0 0,1-3 0,2-3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4:00.5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20711,'7'7'2834,"-1"-2"-2576,-6-5-3535,0 0 0,0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4:01.4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25870,'8'43'106,"0"-3"-39,-7-15-11,2 1 11,-1 0 1,1 2-46,-1-1 45,1 1 0,0 2-11,0-1 28,0 2-44,1 0-7,0 0-5,0-1-5,1 1-12,0-1 6,0-1 5,-2-1-22,1-1 17,-2-3-12,0-1 1,0-4-23,-1-3 6,0-3-17,1-1-28,-1-1-34,0-2-106,-1 0-128,1 0-164,-1 1-229,0 0-364,0 0-756,0-1-1418,0 0-5745,-1-1 9000,0-2 0,0-3 0,-1-1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01:41.9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265 476 23539,'-31'-57'84,"6"11"-123,25 46 22,0 2 23,0 1 5,0 2 17,0 3 6,1 3-1,0 2 7,1 4-1,1 2-6,1 4-5,-1 1-11,1 2-6,-1 1-16,1 1 16,0 1-11,0 1-6,0 0 12,0-1-6,1 0-6,0-1 1,2-1-6,0-1-17,0-1 16,1-2 7,-1 0-6,0-3 5,-1-2-22,-1-2-11,-1-2-23,0-4-27,-1-3-23,-2-2-17,1-2 28,-2-1 17,1-2-129,-1 0 12,-1-1-113,-1-2-84,-1-2-129,0-2-285,1-2-688,-1 0-1492,1-2-2844,-1 1 1243,1 0 4593,0 2 0,1 4 0,1 1 0</inkml:trace>
  <inkml:trace contextRef="#ctx0" brushRef="#br0" timeOffset="324">25 476 14253,'-14'-12'2386,"3"3"-1871,11 9 4167,0 0-4306,19-29-17,-5 21-35,16-24-44,-8 28-16,2-2-29,3-1-6,2 0-21,4-1-24,1 0-60,3-1-29,0 0-50,2-1-34,1 0-34,-1 2-94,0 1-135,-3 1-213,-2 2-302,-4 1-516,-5 1-851,-5 2-1439,-5 2-3474,-5 1 7047,-5 2 0,-3-2 0,0-1 0</inkml:trace>
  <inkml:trace contextRef="#ctx0" brushRef="#br0" timeOffset="1016">879 695 24251,'3'-38'16,"-5"10"-16,-13 34-5,-2 4 27,-2 0-27,-2 3-7,-2 1 7,0 0-18,0 0 1,1-1 11,3 0-17,3-3-28,3 0-11,3-1-17,4-2 0,3 0 11,1-1 11,1-1 29,3 0 16,2-2 39,4 1-11,2-1 1,4-1 4,3-1-16,3 1 6,1-2 16,2 0 18,0 1-12,-1 0 16,0 1 1,-2 1-39,0 1 5,-1 1-17,-1 2-16,-3 0 5,-2 1 6,-3 0 22,-3 1 12,-1 0 21,-2 1 29,-2-1 34,-2-1 27,0 1 17,-1-2-22,-2 0-23,-3-1-27,-1 1-18,-2-1-16,-2 0-6,0-1-11,-3-1-22,-1 0-40,0-2-33,-2-1-78,0 1-107,1-2-152,-2 1-178,1-1-269,1 0-516,2 0-912,1 0-1206,3 1-408,3 1-1954,2 0 5847,2 0 0,2-1 0,0-1 0</inkml:trace>
  <inkml:trace contextRef="#ctx0" brushRef="#br0" timeOffset="1256">1141 936 24575,'22'91'-313,"-8"-16"-12,-24-61-235,1-2-347,0-2-634,0-3-1400,2-1-1388,0-3-3591,3-2 7920,-1 0 0,4-1 0,0 0 0</inkml:trace>
  <inkml:trace contextRef="#ctx0" brushRef="#br0" timeOffset="3632">1207 104 22683,'16'-56'884,"-3"10"-693,-13 45 83,0 1-257,0 1 39,-1 4 22,-2 4-5,-3 4 22,-2 5 1,-5 5-35,-2 6-10,-5 4-18,0 5-401,-4 4 401,0 5 7,-3 3-7,1 2 1,-2 1 22,0 2 22,-2 1 12,-1 4-17,-3 2-17,-1 4-1127,-5 2 1082,-1 1 6,-2 0 11,1-2 0,3-4 28,4-5-6,4-6-42,6-8 42,4-5 6,4-7-17,5-7-11,4-6 354,4-6-365,1-3 1147,3-5-1136,0-1 71,2-2-93,1-1-6,4-1-51,1 0-55,2 0-119,0-2-161,1-1-230,0-3-409,-2-1-1048,1 1-2189,-3-1-4750,-1 2 9012,-1 1 0,-3 2 0,0 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4:01.9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1 140 26474,'36'-80'-4060,"-7"20"-836,-32 76-4424,-3 0 8257,0-2 0,1-6 0,3-4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4:00.3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 30 25707,'20'47'235,"-3"-6"-207,-20-23-5,1 0-18,-1-1 1,-1-1-12,1-2-27,0-1-46,-1-1-77,1-1-124,1-1-197,-1 0-217,1-2-264,0 1-353,-1-4-509,0 0-695,0-2-4111,0-2 6626,0 0 0,1-1 0,1 0 0</inkml:trace>
  <inkml:trace contextRef="#ctx0" brushRef="#br0" timeOffset="662">474 96 25494,'15'-51'34,"-6"9"-45,-20 41 0,-1-1 11,-4 2 0,-1 0 0,-3 2 0,1 1 16,-1 2-21,-1 4 16,1-1-5,0 2-6,2 1 5,0 0-5,3 1-11,3 1-11,1 1 22,3 1-6,2 2 12,3 0 27,1 1-10,2-1 21,2-1 1,1-1 11,4-2-5,3-1 16,2-2 22,1-1 1,2-2-6,0-2-6,2-3-10,0-1-12,0-1 28,0-2 5,-1-3 12,0-1-6,-3-3-28,0-1-11,-1-1-16,-2-3 16,1 0-28,-3-2-12,1-1 12,-2-1-28,1 0 23,-2 1-1,-1 1-11,-1 1-5,0 3 5,-2 3 0,-1 2-5,1 2-23,-2 3-11,0 1-179,0 0 129,0 4 55,0 1 18,0 6-23,0 2 28,0 4 5,1 1-5,1 3 0,2-1 11,2 0-11,0-2 12,1-2-1,1-2-11,-1-2-11,1-1-12,-1-3-27,0 0-90,0-2-163,1 0-251,0-1-466,-1 0-850,-1-2-1530,-1 1-5842,-1-1 9242,-2-1 0,-1 0 0,0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3:58.2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23702,'13'46'414,"-2"-2"-263,-15-14-11,0 2-5,2-2-46,1 0-27,0-1-17,1 0-28,0 0-1,0-1-4,0 1-7,0-1-5,1 0 0,0-2-5,3 0-1,-2-2-11,2 0-16,0-1-18,1-1-38,0-1-57,1-2-100,0-3-135,0 0-202,0-3-234,0 0-321,-2-3-514,1 0-560,-2-3-791,0 0-4843,0-1 7846,-1-1 0,-1-3 0,-1-1 0</inkml:trace>
  <inkml:trace contextRef="#ctx0" brushRef="#br0" timeOffset="452">176 460 21713,'20'51'578,"-2"-7"-326,-13-33 28,1 0 39,1-2 17,1 0 0,1-4-34,1 0-44,1-2-62,1-2-51,0-1-21,0-1-12,0-3-34,0-2 17,0-2-16,1-2-1,0-2-5,1 0-11,0-1-23,0 0 0,0 0-5,0 1-17,0 0-6,-3 2-5,0 1-18,-4 3-27,-1 2-34,-4 2-34,0 2-72,-1 0 185,-1 3 61,-2 3 17,0 5 12,-2 3-18,-1 4-22,-1 3 17,0 2-34,1 2-5,0 1 5,0 0-45,1 1 29,0 0-1,2 0 6,-1-1-22,0-1 5,1-2-11,1-1-11,0-2 11,-1-3-17,1-3-39,-1-2-22,2-4-40,-2-1-67,2-4-17,-1-1-28,1-1-173,-2-1-353,2 0-616,-2-1-1098,0-1-1490,1-1-4677,-2-1 8637,1 1 0,1 1 0,0 1 0</inkml:trace>
  <inkml:trace contextRef="#ctx0" brushRef="#br0" timeOffset="869">614 592 22408,'12'71'409,"-2"-12"-235,-10-52 83,0-2 90,0-2 68,0-1 10,0-1 455,0-1-768,0-2-78,2-3-17,0-3-1,1-2-10,0-3 11,0-2-6,1-1-22,0-1 22,1-2-11,1-1 0,0-3 11,3-1-11,0-1-11,2 0-11,0 1 5,2 2-11,-1 2 0,3 2 11,-1 3-5,2 3 10,-3 2 12,1 3 0,-3 2-34,-1 2 17,-1 2-16,-1 0-6,-1 3 22,1 2 0,0 2 17,-1 4 0,1 1 11,-1 3-22,-2 0 22,1 2-11,-2 0 0,1 1 0,-1 1-17,-1 1-27,0 0-68,-2 1-101,0 0-151,-1 0-163,-1-1-223,-2-1-331,0-1-616,-4-2-746,1-1-1035,-1-1-4671,2-2 8149,1-4 0,2-3 0,1-2 0</inkml:trace>
  <inkml:trace contextRef="#ctx0" brushRef="#br0" timeOffset="1232">1074 526 21142,'31'13'705,"-6"1"-604,-29 4-17,2 0-11,-1 0 12,3-2-1,-1 0 5,2-2 23,1-1 45,2 0 56,2-2 89,2-1 46,1-4 27,1-1-50,3-2-62,0-2-78,3 0-29,1-2 1,1-1-17,-1-3 6,0-2-6,-1-3-5,-1 0-1,-2-2 1,-1-1-1,-3 0-16,-1-2-12,-3 0-11,-2-2-28,-1 0-16,-2 0-29,-4 0-11,-1 0-16,-4 1-12,-1 2-5,-3 1-12,-1 1-50,1 1-50,-2 3-62,2 3-62,-1 2-51,-1 2-88,1 1-118,-2 2-202,1 2-325,-1 3-627,2 2-701,1 0-755,3 2-4325,2-1 7450,2 0 0,3-6 0,2 0 0</inkml:trace>
  <inkml:trace contextRef="#ctx0" brushRef="#br0" timeOffset="1867">1446 526 23271,'27'52'291,"-4"-9"-246,-23-34-6,1-1-6,0-1 12,-1-3 6,1 0 27,-1-2 34,0 0 67,0-1 62,1 0 330,0-1-280,-1 0-66,1 0-74,0 0-61,1-2-68,0-2-22,2-2 11,0-1-22,2-3 11,1-1 0,1-2 6,2-3-1,1 0-5,1-3 0,2 0 12,0-2-12,2 1 11,0-1 0,-1 1-22,-2 3 28,0 1-23,-3 4 6,-1 1 0,-2 4-22,-2 1 10,-1 3-38,-3 2-34,0 0-95,-1 1 140,0 5 55,0 0 24,0 7-24,1 0 7,-1 3 5,1 3 0,-1 0-6,0-1-11,0 1 1,0-1-7,1 0 12,1-1-6,0-2 0,0-1-33,0-4 44,0-2 12,-1-3 33,1-2 79,-1-1 44,0-1 57,1 0-29,-1 0-50,3-2-62,1-3-78,1-3-16,4-3-7,0-1 6,2-2-5,1 0 0,2-2-18,0 2 7,1-1-18,1 1 12,-2 2 11,0 1-5,-1 3 10,-2 1-5,-3 2 23,-2 2-23,-2 1 0,-2 1-34,-2 1-28,0 0 29,-1 1 5,0 3 22,0 2 17,0 4-5,0 2 0,1 5-6,-1 10-6,0-4 0,1 8-10,-1-7-1,1-1-101,1-1-100,-1-1-124,1-3-179,-1 1-129,0-5-229,0 0-303,0-3-442,0-2-493,-1-3-169,2-3-3186,-2-1-45,1-2 5517,1 0 0,-2 0 0,0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3:57.2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9 117 21243,'53'12'196,"-10"2"-124,-38 6 24,-2 3-7,0 2 12,-3 2 0,1 1-28,-1 1 5,0-1-22,-1 1-22,0-2 6,-2 2-18,-1-3-5,-1 0 0,0-3-12,1-2-10,0-3-7,0-3-10,1-3-17,1-4-12,1-2 6,1-3 0,0-2-1081,0 0 141,2-5-416,1 0-536,3-5-802,-1 1-4884,1 0 7623,-2 0 0,-1 4 0,-2 2 0</inkml:trace>
  <inkml:trace contextRef="#ctx0" brushRef="#br0" timeOffset="333">9 205 11642,'-8'-10'9752,"20"-61"-9511,1 50-6,17-48-6,-10 61-4,2 0-29,1 2-11,1 2-34,0 0 6,1 2-73,0 1-34,1 1-22,-2 1-44,-1 2 10,-2 3-11,-3 1-5,-1 3-6,-3 0 11,-2 1 11,-2 1 12,-3 1 16,-2 0 40,-3 1 44,0 0 219,-7 7-179,-2-5-17,-5 6 33,-11-4-100,3-4-23,-8 2 6,6-6-34,0-1 6,1-2-12,1 0-16,2-3 5,3 0-61,2-3-50,2 0-68,3-1-146,2 0-357,1 0-730,4-1-2777,-1 1 1562,6 0-481,2 0-2582,3 0 5696,0 0 0,-4 0 0,-2 0 0</inkml:trace>
  <inkml:trace contextRef="#ctx0" brushRef="#br0" timeOffset="689">513 161 21024,'-14'31'135,"4"-3"-63,9-13 24,3 0 38,1 0 40,2-1 27,2-2 18,1-2 50,0-2 39,1-1 28,1-3-28,0-2-61,2 0-96,1-2-34,2-1-16,0-2 11,2-1 28,0-3 174,4-6-141,-5 1-16,3-5-11,-10 3-29,-2 0-5,-3 0 0,-2 0-22,-1 1-17,-2 1-22,-2-1-40,-4 2-22,-3 0 0,-3 1-23,-2 2-23,-2 1-15,-1 2-57,-1 2-45,2 1-50,0 1-67,2 2-73,0 1-95,2 3-185,0 2-247,3 1-431,-1 1-667,2 1-704,1 0-1508,1 1-1994,1 0 6195,1-3 0,3-3 0,0-2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5:23.9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49 22554,'86'-23'-95,"-12"5"-29,-52 16-100,1 0-196,-2 1-297,1 0-588,-3 1-712,2-1-783,-3 1-4666,-1 0 7466,-4 0 0,-6 0 0,-3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5:24.1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 48 19361,'-6'-1'2318,"1"0"-2010,5 1 539,0 0-836,66-18-45,-38 12-117,53-13-218,-54 17-349,1 2-738,0 0-1009,2 0-1752,-1 0-3479,-3 0 7696,-3 0 0,-12 0 0,-4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5:25.4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394 66 18778,'15'24'589,"-2"0"-460,-8-6-29,-1 1-21,1 1-12,0-2-11,-1 2-11,0-2-12,1-1 1,-2-1-6,1-2 6,-2-1 10,0-1 18,0-4 16,-2 0 68,2-2 117,-2-2 146,0-2 128,0 0-16,0-2 113,0 1-556,-2-2-67,-1-1-22,-4-3-6,0 0-5,-1-1-17,-1-1-17,0 0-34,-1 0-11,0 1-27,-1-1-7,0 3 0,0 0 6,-1 1 12,1 2-1,-1 0 17,0 1 6,-1 2 28,1 0 22,2 3 34,-1 1 16,1 1 12,0 0 6,1 2-7,-1 1 1,1 1-6,0 2-11,1 0 23,1 0-18,1 1 23,2-1 0,1 1 0,1-1 0,2 0 6,0-1 16,1-1 18,2-1 38,2-2 34,3-2 23,1 0 11,2-2-23,0-1-28,3-3-44,1 1-40,2-2-62,0-1-72,2-2-106,1-3-159,0 1-267,-1-1-386,1-1-690,-1 1-672,-1-2-1002,0 1-3804,-3-1 7181,-3 2 0,-6 3 0,-2 2 0</inkml:trace>
  <inkml:trace contextRef="#ctx0" brushRef="#br0" timeOffset="475">854 66 20705,'-82'55'118,"14"-7"-79,55-30-6,1 0 23,2 0 6,1-1 0,2 0 5,3 0-11,1-2 17,1 0-6,2 0 11,0-2 34,4 0 62,0-2 61,5 0 63,1-4 15,3 0-38,3-4-35,1 0-49,4-3-51,1-1-28,2-3-23,2-2-16,0-4-17,1-2 17,-1-2-17,1 0 17,-1-3 11,-2 1 0,-3-1 22,-1 0 6,-3-1 11,-3 0-11,-3-1 6,-2 1-17,-3-1-12,-2 0 12,-2 0-28,-1 0 0,-3 2 0,-2 0-1,-3 2-38,-2 1-6,-3 3-34,-2-1-10,-2 4-12,0 0-28,-1 4-17,-1 1-62,3 2-38,0 2-74,2 1-89,1 3-84,3 2-128,0 0-119,3 1-196,0-1-335,3 0-556,2 0-536,0 1-589,2 0-4402,1 0 7281,1-1 0,-1-3 0,-1-1 0</inkml:trace>
  <inkml:trace contextRef="#ctx0" brushRef="#br0" timeOffset="734">701 242 11777,'-6'-10'3910,"2"2"-3149,4 8 4700,0 0-5271,62-11-836,-31 5 735,51-11-44,-46 9 129,0-1-213,-1 1-67,-3 0-141,-2 2-280,-3 1-497,-2 2-440,-2 0-1583,-3 2-5130,-3 1 8177,-4 0 0,-7 0 0,-3 0 0</inkml:trace>
  <inkml:trace contextRef="#ctx0" brushRef="#br0" timeOffset="1368">0 745 20341,'97'-8'1025,"-11"-2"-762,-56 2-39,3-2-6,2-1-4,4 0-29,1-1-28,3-1-34,3 0-17,3-2-559,1 0 537,2-2 0,-1 0-23,0-1 1,-3 2-12,-2 0-5,-1 2 6,-5 0-1,-2 3 63,-4-1-107,-4 4-17,-4-1-40,-4 3 73,-5 2-257,-2 1-258,-6 3-191,-1-1 134,-5 3-547,-1 3-505,-4 5-879,-4 3-4426,-2 0 6907,-3 0 0,6-6 0,1-3 0</inkml:trace>
  <inkml:trace contextRef="#ctx0" brushRef="#br0" timeOffset="2025">613 745 22957,'-2'43'168,"-1"-4"-95,1-17-23,-1 0 12,1 1-6,1 0 5,0 0 12,0-2 0,-1 1 5,1-4-5,0 0-11,0-3-17,0-2-6,1-2 0,0-4 17,0-1 39,0-3 79,0-1 67,0-1 862,0-1-996,0-4-79,0 1-28,0-6 0,0 2 11,0-2-22,0-1 0,0-1-12,0 0-16,0-1 0,0 2 5,0 0-5,-2 1-6,0 1-11,-2 2-17,1 1-39,-2 2-39,0 0-12,-1 2 12,-3 1 61,-1 2 46,-4 3 16,-1 4 16,-3 2 7,-1 2-12,0 1 17,2 0-6,1 0 1,2-1-1,3 0 1,1-2 5,3-2-12,1-1 1,2-3 0,2 0 11,2-2 11,0 0 12,0 1 21,2-1 24,0 1 21,4-1 12,0 1 5,3-1-16,1-1-28,3 2-29,1-3-5,3 1-22,1-1-6,1 0-28,0 0-67,1 0-96,0 0-150,0 1-225,0 1-364,-2-1-689,-1 1-1075,-1 0-1641,-2 0-4083,-1 0 8418,-4 0 0,-4-2 0,-2 0 0</inkml:trace>
  <inkml:trace contextRef="#ctx0" brushRef="#br0" timeOffset="2450">1095 855 23489,'-76'15'11,"13"-1"-16,50-5 5,1-1-6,3 0-16,1 0-6,2-1 0,3-2-6,0 1 12,2-2 22,1 2 28,2-2 39,2 2 11,3-1 17,4 1-16,2-1-1,1 1-5,2 0-17,1-1 0,-1 1 6,1 0-29,-3 0 1,0 0 16,-2 1-11,-2 0 6,-1 1 17,-1 0 16,-2-1 17,-1 1 40,-2-1 33,-2 0 39,0-1 28,-1 0 18,0-2-29,-2 1-6,0-3-50,-2 2-33,-3-3-35,0 1-44,-3-1-39,-3-1-56,-2 1-56,-2-1-124,-2 0-161,0 0-209,0 2-313,0 1-458,0 2-859,1 3-973,0 2-5434,3 0 8626,2-2 0,8-2 0,1-4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5:20.2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176 240 17434,'12'-27'1614,"-3"5"-1273,-8 20-111,-1 2-247,0-1 45,-3 4 34,-1 2-1,-3 5-27,-1 1-12,-2 3-11,0 0 1,1 3-1,-1 0 6,1 1 5,0 0 6,0 0 0,0-1 6,0-1 55,-3 7 23,2 2-73,0-2 1,2 0-7,4-9 12,2 2 5,0-1 1,1 0-6,0 1 16,1-2-5,1 0 6,1 0 5,1-1 6,2 0 11,1-1-6,1 0 12,1-1-6,0-1 0,1 0 0,0 0-12,1 0 7,-1-1-18,0-1 12,1 0 11,0 0-5,0-1 16,1-1 11,0-1 12,-1-1 0,1 0 0,-2-2 5,1-1 51,-1 0 16,0-1 23,0 0-12,0-2-49,3-2-12,-1-4-40,3-1-10,0-2-34,2-2-6,0-1-16,1-3-6,0 0 22,0-1-16,-1-1-6,0 0 0,-1-1 17,-1 0 11,-1-1 11,-1 2 11,-2-1 6,0 1 23,-4 1 10,0 0 18,-3 0-40,-1 1 17,-2 0-11,0-1-17,-1 2 39,-3-1-45,-3 0-5,-1 2-16,-2-1-24,0 2-5,0 2-11,-2-1 6,2 3-29,0 1 17,0 2-16,0 1-12,2 3-28,-2 0-23,2 2-49,0 0-46,0 1-44,0 3-90,1 1-89,-1 3-118,0 1-123,1 2-157,0-1-242,2 3-335,1 0-409,1 1-285,1 0-438,1-1-1590,0 2 319,1-5 3764,0 0 0,0-5 0,0-1 0</inkml:trace>
  <inkml:trace contextRef="#ctx0" brushRef="#br0" timeOffset="332">1 525 21847,'36'-3'718,"-2"-2"-600,-12 1-29,1-2-38,2 1-12,-2 0-22,1-1-17,-2 2-12,-1 0-55,-2 0-56,-1 2-107,-2 0-146,-1 1-234,-1-1-431,-1 1-5670,4 0-906,-8 1 7617,2-1 0,-9 1 0,-1 0 0</inkml:trace>
  <inkml:trace contextRef="#ctx0" brushRef="#br0" timeOffset="991">198 21 20392,'-3'28'5,"1"-5"6,3-21-5,0 0 5,0 0-5,0-1-1,-1 0 40,1-1 465,-1 1-186,1-1-16,0 0-44,0-1-74,1-1-44,0-1 6,1-2 4,-1-1-10,1 1-23,-1-2-11,0 1-17,0 0-11,0 0 0,-1 0 0,0 0 17,-1 1 11,0 0 28,0 2 6,0-1-1,0 2-10,0 0-62,0 2-45,-2 0-40,-1 0-38,-1 0 5,-1 0 12,-2 0 10,-1 2-5,1 1 0,-1 1-28,2 2-50,1-2-101,1 2-113,0-1-161,1 2-214,1 0-336,1 2-716,0 0-818,0 2-5053,1-1 7618,0-2 0,0-3 0,0-3 0</inkml:trace>
  <inkml:trace contextRef="#ctx0" brushRef="#br0" timeOffset="2259">548 678 17109,'-8'89'431,"1"-17"-235,5-60 12,-1-2 16,2-2 11,0-2-22,1-2 5,0-2 46,0-1 1897,0-1-2015,1-3-84,0-1-18,2-4-4,-1 0-7,2-1-5,0 0-5,0-1-12,0-2-11,1 1 0,0-1 5,1-1 1,1-1-6,0 1 0,0-2 0,0 2-11,1-1 5,-1 1-5,1 0-6,-1 2 0,0 2-5,0 0-12,-2 3-22,1 0-39,-1 2-28,-1 2-11,0 0-6,-1 2 28,0 0 44,1 2 24,-2 0 38,1 3 6,-1 3 17,1 0 11,-1 2-6,0 0 29,-1 1-23,1 0 16,-1 0-4,1-1-7,0 0-10,0-1 5,1-1 5,0-1 6,-1-1 34,0-2 22,0-3 68,0 1 83,-1-2 73,0 1-15,0-1-47,1-1-89,0-1-95,2-2-34,-1-3-11,3-2-17,-1-1-22,3-3-6,0 0-11,1-1-16,2 0 21,0 0-16,1 0-11,0 1-6,0 2-12,0 2-4,-1 2-7,-2 3 6,0 2 1,-3 2 32,0 0 18,-1 3 33,-2 1 12,1 6 5,-1 0 16,-1 3-16,0 1 0,0 1-11,-2 1-22,1 1 5,0 1 22,-1-2-44,0 0-46,0 0-100,1-1-213,0-1-252,0-1-464,1 0-607,1-1-603,-1-1-785,2-1-4122,-1-2 7214,0-2 0,-2-3 0,0-1 0</inkml:trace>
  <inkml:trace contextRef="#ctx0" brushRef="#br0" timeOffset="2748">1271 591 19753,'-78'41'851,"13"-5"-644,49-20-5,1 1 0,1 0-23,1 0-22,3-1-29,2-1-38,3-1-12,1-2 1,2 0 27,2-3 35,1-1 49,2-1 29,2-2 22,2-1 11,1-2-23,2 0-33,0-2-28,2-2-45,0 0-22,1-4-17,0-2-22,0-1 11,-1-2-12,1-1 12,-1-1-17,0-2-17,-1 0-5,-1 0-6,0 0-6,-3 1 1,0 2-1,-2 1-16,-1 3 5,0 2-6,-2 2-10,-1 1-34,0 2-17,-1 0-84,0 1 123,0 2 17,0 0 0,0 4 17,1 0-6,1 3 6,1 0-12,2 2-22,0 0 17,2 0 0,0 0-11,2 1 0,1-1-51,0-1-100,2 0-140,0-1-186,1-1-189,2-1-254,-1-1-340,1-2-488,-1-1-397,0-2-583,-1 0-3842,-1-1 6581,-3-1 0,-4 0 0,-2 0 0</inkml:trace>
  <inkml:trace contextRef="#ctx0" brushRef="#br0" timeOffset="2997">1512 678 13474,'-7'-10'9164,"2"3"-8940,5 7-34,0 0-33,10 6-39,-4-1-6,9 6-34,-5-3-16,0 2-1,1 0-27,0 0-6,1 1-11,1 1 5,1-2-11,1 2-5,-1-2-6,2 1-62,0-1-44,-1 1-90,0-1-107,-2-1-100,0 0-140,-2-1-203,0-1-267,-2 0-415,-1-3-382,-1 0-363,-2-1-549,0-1-3792,-2 0 6514,-1-1 0,-1 0 0,0-1 0</inkml:trace>
  <inkml:trace contextRef="#ctx0" brushRef="#br0" timeOffset="3258">1752 569 22004,'-47'49'185,"0"0"0,3-3 0,8-6-95,15-8-40,1 1-22,-1 1-16,2 1-24,1-1-49,1-1-74,5-4-100,2-3-146,4-6-275,2-2-318,2-5-516,2-2-565,1-3-684,2-2-4296,1-2 7035,2-2 0,-4-2 0,0 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5:29.6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210 25 19042,'4'-14'-34,"-2"3"-27,-8 11 27,0 0 34,-4 2 11,0 0 6,-2 3 0,0 1 11,-1-1 0,0 2 17,-1-1 5,0 1 1,2-2-7,-1 2-16,2-2-28,1 1-5,1-1-18,3 0-16,0-1-6,3-1-5,1 1-12,1-1 29,0 0 33,1-1 61,1 1 57,2-1 33,2 1-5,1-1-29,3-1-44,1 1-34,0-1-16,2 1-18,-1 0 12,1 0 6,1 1 5,-1 0 22,0 1-5,0 0-6,-1 1-5,1 0-18,-2 1 18,1 1 16,-2 1 34,-1 0 12,-1 1 38,-2 1 0,-1 2 6,-1-1 17,-1 2-17,0 1 6,-2-1 16,1 1 23,-1 0 11,0-2 39,-1 0 17,-2-1 6,-1 0 22,-1-1-33,-2-1-34,-1 0-34,-1-1-34,-2 0 1,0-2 0,0 0-1,0-1 1,-2-1-23,2-2-11,-1 0-28,0-2-34,0 0 6,-1-2-16,-1-1-7,1-2-10,0-1-40,2-1-62,0-1-100,3 0-140,0 1-269,3 0-398,1 2-1019,2 0-1115,1 1-5327,1 2 8447,0 0 0,0 1 0,0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5:30.3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 64 20867,'-4'26'45,"2"-5"56,5-21 39,0 0 28,1 0-17,0 0-39,0-2-28,1 0-28,0-2 6,0-1 5,-1-2 0,0 1 0,0-1-11,-1-1 18,0 1 27,-1-2 16,-2 2 18,1-1-12,-1 2-17,0-1 6,-1 1-16,0 0-1,-2 2-6,0 0-38,-2 2-12,0 0-33,0 1-18,-1 1-4,-1 0 4,-2 1 7,-1 2-1,-1 2 12,1 1-12,-1 0 1,2 0-35,2-1-21,2-1-40,2 0-45,2-2-33,0 1-101,1-1-169,0 2-251,1 1-419,1 0-741,1 1-1182,3 2-4995,-1-2 8037,1 1 0,-2-4 0,-2-2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01:43.7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1 789 23506,'64'6'381,"-8"-3"-258,-35-7-11,0-2-6,1 0-5,-1-1-17,-1 0 0,0-1-17,-2-2-11,0 1-11,-2-1-17,-1 0 17,-1 1 16,-1-1-16,-2 1 6,-2-1 5,-2 0-56,-2 1 56,-1-1 5,-2 1-16,-1-1 28,-1 1-45,0 0-17,-1 0 0,-2 1-11,-2 0 6,-2 1-6,-1 0-6,-1 3-22,-2 0-5,-2 3-12,0 0 0,-3 4 0,-2 1 28,-1 4 12,-1 3-6,-2 0 33,1 3-33,0-1 0,2 2 16,-1 1 18,3 1-12,1 0 6,2 1 5,2 0-39,2 0 40,4 0-12,1-1 0,3-1 6,2 0 0,3-2 5,3 0 6,4-2-6,4 0-10,2-3-7,4-1-38,2-1-63,2-2-156,3 0-201,-1-1-286,1 0-493,-2 0-791,0 0-1774,-2-3-3798,-3 1 7595,-2-2 0,-10 1 0,-2-1 0</inkml:trace>
  <inkml:trace contextRef="#ctx0" brushRef="#br0" timeOffset="366">439 811 22985,'35'45'157,"-8"-10"0,-25-33 50,-2-2 168,0 1-269,2-2-72,-1-3-6,1-2-17,1-4-11,-1-3-5,2-1 5,0-2 0,2-3 5,0-1 6,3-3-22,1 0-6,2-2 6,2-1 6,2 1-12,1 1 17,0 2 5,2 3 1,-2 1 89,1 3 62,-1 1 39,1 4 22,-1 1-33,0 4-73,-1 1-45,-2 2-27,-1 2-29,-2 4 11,-2 2-5,1 6 0,-1 3-17,1 3-6,-2 2-27,1 2-35,0 1-32,-1 0-68,0 1-73,-1-3-101,0 0-128,1-2-208,0-2-342,0-2-671,2-2-1507,0-2-1596,0-2-1816,0-3 6610,-2-2 0,-4-2 0,-1-2 0</inkml:trace>
  <inkml:trace contextRef="#ctx0" brushRef="#br0" timeOffset="890">1293 1 23842,'4'62'201,"1"1"1,0-5 0,-2-7 5,-6-10-22,1 1-29,0 0-21,1-2-23,1 0-11,0-3-34,0-2-11,0-2-22,1-2-12,1-1-5,3-3-6,0-3-11,0-2-11,1-4 22,-1-2 1,-1-4 4,0-3 18,-1-3 33,-1-2 56,-1-2 17,1-1-11,-2-2-45,1-2-56,1-3-17,-1-5-22,1-2 0,0-4-17,-1-1-11,0-1 11,-1 0-11,0 0-1,0 2 1,-3 1-11,-1 3 11,-3 0 5,-1 4 6,-2 1 0,0 2-17,0 3 17,-1 2-5,0 0-1,-2 2 34,-1 1 11,-1 3-5,0 3 22,-1 2 5,-1 1 7,2 2-7,0 1-5,2 0 6,2 3-6,3-1 5,3 1 23,3 0-11,3-1 11,3-1 6,4-2 11,4-1 16,3-3-5,3-1 0,4-3 11,15-2-117,-6-3-644,38-9-24,-33 2-531,18-6-1579,-29 6-4577,-5 1 7377,-4 1 0,-8 3 0,-3 1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5:31.1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78 20604,'15'38'359,"-2"-5"-259,-13-18-4,0 0 21,0-1-16,0-1-23,0-2-5,0-2-45,0-2 23,0-1 21,0-1 52,0-2 105,0-1 102,1-2 1058,-1 0-1310,1-2-57,-1-1-11,0-2-11,0-2-17,0-1 1,0-2-18,2 0-5,0-3 0,2 1-6,1-3-11,0 2 22,1-1 6,0-1 0,2 1 23,-1 0-29,1 0-5,0 1-6,0 1-5,1 1 5,-1 1 6,0 2-12,1 0-5,-2 2-5,1 1-23,-3 2-12,2 1-4,-4 1 27,2 1 34,-2 1 50,1 3 39,-1 1 17,1 5 6,-1 0-6,0 3 17,-1 0-28,1-1 0,-2 1-5,1-1-40,0-1 34,0-2-23,1 0 12,-1-2-6,0-1 11,1-2 11,-2-1 23,1-2 50,-1 0 40,0-1 61,0 0 39,0 0-22,0 0-84,2-1-73,2-3-68,1-2-49,4-2 33,0-3-6,3-1-16,1-1 5,1-1-5,1 0-12,-1 1 12,2 0 10,-3 3-21,0 2-6,-3 1-12,-2 4-10,-2 0-12,-1 2 11,-1 1 1,-1 0 5,0 3 33,0 2 18,1 4 5,-1 1 5,0 4 1,0 1-12,0 2 1,0 0-57,1 1-106,0 1-185,1-1-240,0 1-253,0-1-303,-1 0-458,-1 0-578,0-3-1125,-2-1-4509,0-3 7819,-2-2 0,0-5 0,0-1 0</inkml:trace>
  <inkml:trace contextRef="#ctx0" brushRef="#br0" timeOffset="474">811 12 23086,'-85'25'263,"12"-1"-173,50-7-6,1 1-28,2 0-6,1 0-11,5 0 0,2-1-16,2-1 16,5-2-5,1-2 16,3-2 34,1-2 45,0-1 72,1-3 63,1 0 44,2-2 16,1-1-43,1-1-63,1-1-61,1-2-67,3-3-17,1-2-6,1-2-28,1-2 6,1-1-17,1-2-17,0 0 0,-2 0 6,0 0-6,-2 1-11,-1 2 6,-3 2-1,-2 3-10,-1 2-6,-2 0-12,-1 4-22,-1-1-229,-1 2 263,0 3 0,2 1 22,-1 3 6,2 2-6,1 1 11,0 0-22,1 2 0,1 1 0,1 0 0,1 0-11,2 1 5,1-2-10,1 0-63,0-1-94,0-1-136,-1-2-178,0 0-185,0-1-202,-1-2-246,2 0-393,-2-2-554,0-1-721,0-1-4562,-1-1 7350,-2 0 0,-3 0 0,-2 0 0</inkml:trace>
  <inkml:trace contextRef="#ctx0" brushRef="#br0" timeOffset="734">986 78 17092,'9'1'6688,"-1"-1"-6481,-8 0-50,0 0-28,24 12-23,-13-6 1,19 10-1,-18-9-16,2 2-23,0-2-11,3 1-17,1-1-11,1 0-5,0 0-7,2 0-16,-1 0-11,1 0-6,-1 0-44,-1-1-12,0 0-28,-3 0-50,-1 0-34,-3 0-78,-1-2-107,-3 0-139,-1-1-152,-2 2-174,-1-2-168,0 1-184,-2 0-286,0 1-347,-1 1-841,-1-1 2661,-1 2 0,0-3 0,-1 0 0</inkml:trace>
  <inkml:trace contextRef="#ctx0" brushRef="#br0" timeOffset="1026">1358 56 21534,'-30'6'953,"1"5"-601,8 9-21,-1 3-18,-2 2-55,0 3-73,-2 0-56,0 1-62,0 0-39,2 0-6,3-2-33,1-1-45,6-2-95,2-3-152,5-2-257,3-3-330,2-3-617,3-4-1344,4-2-5707,1-3 8558,2-2 0,-4-2 0,-1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5:33.7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38 21108,'39'-22'168,"-6"6"-151,-21 22-28,-1 3-17,0 1-51,-2 3-83,-1 0-112,-2 3-129,-3 0-163,-1 2-302,-4 2-566,-1 0-1098,-4 2-5175,-1-2 7707,0-3 0,4-8 0,1-4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5:38.2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0 129 23707,'71'-62'140,"-11"13"-123,-42 44-17,0 1-22,1 1-73,-1 1-135,0-1-179,-1 3-207,-2-1-247,0 1-195,-2 2-314,-3 2-494,0 1-923,-4 4-4918,-1-2 7707,-3 1 0,-1-4 0,-1-2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5:38.4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50 18571,'-3'-2'3608,"1"1"-1800,2 1-2127,72-21-263,-44 16-416,55-16-486,-61 21-885,-2 2-2683,-2 1-2392,-3 2 7444,-4 0 0,-5-2 0,-3-1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5:35.3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241 75 18722,'20'-38'135,"-3"10"56,-16 35 44,0 4 0,0 3-39,0 4-11,0 2-12,-1 3-16,0 2-17,0 1-5,0 1-51,-1 3-23,0-1-22,0 2-5,0-4-12,1-1 6,0-3-11,0-3 0,0-3 5,0-3 17,0-4 6,0-2 56,0-3 106,0-1 101,0-2 118,0-1 930,0-1-1317,0-4-11,0 0-22,-1-5-6,0 0-17,-2 0-17,-1-2-16,-1 1-45,-1-2-51,-1 2-28,0 0-38,-3 0 4,0 2 24,-2 2-2,-1 2 35,-2 2 28,-1 2 33,-1 3 40,-1 1 22,1 6 22,-1 0 6,1 2 22,2 1 12,1-1 5,2 1 12,3-1-7,2 1 24,3-2 38,1 1 68,3 0 62,1-1 66,4 0 34,3-2 0,5 0-56,4-3-73,3-2-61,4-2-68,2-1-22,3-3-22,1 0-34,0-3-39,0-1-101,-2 1-174,-3-2-246,-1 4-342,-4-1-386,-2 3-560,-5 0-875,-3 1-5085,-4 1 7808,-3 1 0,-2-1 0,-1 1 0</inkml:trace>
  <inkml:trace contextRef="#ctx0" brushRef="#br0" timeOffset="465">614 141 20392,'-69'47'78,"12"-5"-44,44-15 5,3-1-11,2 1 11,2-2 6,2-1 5,2-1 6,1-2 6,0-2 16,2 0 45,2-3 56,2-1 45,4-2 56,1-1-5,3-2-17,4-2-28,2-4-57,3-1-33,3-2-33,2-2-6,0-2-1,1-2 1,-2-5-6,-1 0 12,-1-4-6,-3 1-12,-2-3 6,-2-1-11,-1-2-16,-3-1-1,-1-3 6,-3-2-6,-3-1 6,-2-3-1,-3 0-16,-1-1-5,-4 1-12,-3 0-5,-3 2-18,-2 2-4,-1 2-1,-2 2-11,-1 4-6,0 1-11,0 4-27,0 0-40,1 4-96,2 1-144,1 3-108,3 2-88,2 1-68,1 3-63,1 2-144,2 4-325,-1 3-505,1 3-929,0 1-5181,1 0 7735,1-2 0,0-6 0,1-3 0</inkml:trace>
  <inkml:trace contextRef="#ctx0" brushRef="#br0" timeOffset="663">416 382 15687,'-3'-10'4850,"0"2"-4290,3 8 964,0 0-1418,66-36-1003,-35 21 864,53-27-96,-51 33 70,-2 3-451,-1 4-313,-2 1-297,-1 3-494,-3 2-771,-2 4-3788,-3 2 6351,-4-1 1,-8-4 0,-2-2 0</inkml:trace>
  <inkml:trace contextRef="#ctx0" brushRef="#br0" timeOffset="1481">0 820 21259,'92'-37'829,"-9"6"-548,-45 22-795,4-2 749,3-2-22,3-1-22,3-1-57,3-2-623,3 0 562,3-2-34,2 0-5,1 0-12,-1 0-22,-1 2-33,-4 0-79,-5 4-7,-6 2-273,-8 3-252,-7 4-315,-7 2 138,-7 1-580,-7 5 183,-5 3-1941,-9 5-4425,-2 2 7584,-3-1 0,3-5 0,2-3 0</inkml:trace>
  <inkml:trace contextRef="#ctx0" brushRef="#br0" timeOffset="2022">614 798 22627,'1'40'291,"0"-2"-196,-5-12 6,1-1-34,1 1-11,0-3 0,1-2-17,0-2-5,1-3-1,0-2 1,0-2-12,0-3 1,0-1 167,0-3 29,0-2 100,0-2 487,0-1-727,0-2-40,0-2-17,0-3 1,0-2-23,-1-1-12,-1-1-10,-1-1-40,-1 0 18,-1-1-12,0 0-56,-3 2-28,0 2-73,-1 2-34,-2 3 46,-1 2 44,-1 1 62,-2 4 28,0 1 50,0 4-28,0 2 28,2 0 0,1 0-11,4 1 23,1-1 10,3 0 7,1 0 27,2-1 34,0 0 39,2 0 56,3 0 44,2-1 18,4-1-56,4-2-51,2 0-56,4-2-45,1-1-16,2-2-40,0 1-78,0 0-95,-2 0-157,-1 1-179,-1 1-213,-3 1-309,0-1-346,-2 2-673,-2 1-1288,1 1-4603,-3 0 7975,-2-1 0,-3-3 0,-3-1 0</inkml:trace>
  <inkml:trace contextRef="#ctx0" brushRef="#br0" timeOffset="2370">1073 929 21573,'-27'-15'-50,"4"4"38,15 19 12,0 2 0,0-1-11,1 1-6,1 0-5,1-1-12,3 1 12,1-2 28,0 1 38,4-1 46,1 0 50,4 1 28,3-2 6,2 0-34,2-1-11,1 1-50,1-1-23,-1 0-17,-1 0-11,-2 1-11,-2-1 11,-3 1 22,-3-1 73,-2 1 96,-2 0 38,-3 1-10,-3-1-74,-4 2-100,-5 0-73,-2 1-39,-5 0-62,-1-1-89,0 0-146,-1-2-152,3-1-229,0 0-414,3-3-504,1-1-808,4-1-4838,2 0 7281,4-1 0,3 0 0,1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5:44.6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1 610 24021,'76'-23'-196,"-11"5"-78,-46 16-202,-1 1-297,1 1-303,-1 0-509,0 0-868,0 1-1440,0 1-3663,-3 1 7556,-3-1 0,-6-1 0,-3 0 0</inkml:trace>
  <inkml:trace contextRef="#ctx0" brushRef="#br0" timeOffset="550">636 325 21231,'-74'42'488,"12"-2"-287,45-14-10,2 1-17,1 2-40,0 1-22,2 1-22,2-1-23,1-2-16,2-1 10,2-1-5,2-2 39,2-2 17,2-2 23,3-2 10,3-1-10,4-1 33,1-2 11,3-1 17,1-2-6,3-2 18,1-2 16,1-4 22,-1 0-16,2-2-62,-2-5-50,2-1-62,1-6-11,0-1-1,1-3-16,2-1-5,-2-3-1,1 1 1,-3-2 16,1 0 11,-3-1 12,-1-1-6,-2-1 5,-4 1-5,-2-3-11,-4 1 0,-3-3-6,-2 1-28,-1-1 1,-3 1-24,-2 2-10,-4 1 5,-3 2-16,-2 0 21,-2 3-10,0-1 16,-3 2-5,1 1-11,0 1-12,0 2-5,-1 1-11,2 1-23,0 2-45,2 1-61,2 2-68,2 1-83,2 2-141,2 1-178,1 1-152,2 1-174,2 0-201,0 2-448,1 2-908,0 4-4604,0-1 7136,0 1 0,0-4 0,0-2 0</inkml:trace>
  <inkml:trace contextRef="#ctx0" brushRef="#br0" timeOffset="767">417 544 15501,'2'8'3631,"-1"-1"-2551,-1-7 1693,0 0-2571,69-33-430,-40 20 290,55-26-51,-55 28-56,0 2 23,1 1-281,1 4-206,0 1-287,0 2-335,0 0-567,0 1-634,-1 2-4714,-3-1 7046,-4 1 0,-12 0 0,-4-2 0</inkml:trace>
  <inkml:trace contextRef="#ctx0" brushRef="#br0" timeOffset="1333">1249 654 22066,'-24'-26'-73,"2"7"62,8 27 5,2 1 12,-1 0-1,2 0 18,-1 0-12,2-1-5,1 0-6,0-1-28,2-1 0,2 1-23,1-1-16,2 1 11,1-2 22,2 0 51,2 0 39,2 0 28,5 0 6,2 0-23,4-2-10,1 1-7,1-1-16,2 1 5,-2 1-22,-1-1-6,-2 2-11,0-1 0,-3 1 0,-2-1 11,-2 2 56,-4 0 51,-1 1 67,-3 1 22,-1 0-28,-4 2-44,-4 0-40,-5 1-45,-1 0-22,-3 1-22,-2-1-40,0-1-39,0-1-39,1-1-106,1-2-146,3 0-146,2-2-134,3-1-157,1-1-201,2-2-410,2 0-1013,3-1-3680,0-1 6105,2 0 0,0 1 0,0-1 0</inkml:trace>
  <inkml:trace contextRef="#ctx0" brushRef="#br0" timeOffset="1616">1424 544 15014,'9'8'1586,"-2"-1"-1228,-7-7 4716,0 0-4759,14 64-75,-9-37-44,10 52-56,-13-54-33,-1 0-29,0-1-27,1-2-23,-1-1-6,0-2-22,-1-2-45,1-2-44,-1-3-79,0-2-112,-2-2-135,0-1-140,-3 0-151,-2-1-173,0-1-341,-3 0-551,0 0-1085,-1-2-4515,2 0 7371,0-1 0,5-1 0,1-1 0</inkml:trace>
  <inkml:trace contextRef="#ctx0" brushRef="#br0" timeOffset="2425">1293 807 21265,'47'-22'-101,"1"1"0,34-13-39,-57 36-33,0 0-23,0 2-11,0 0 11,-1 0 28,0 1 22,-2-1 34,-1 0 34,-3-2 16,-1 0 29,-2-1 21,-3 0 29,-1 0 17,-2 0 27,-3-1 63,-2 0 32,0 0 24,-2 0-12,1 0-34,-1 0-11,2-1 45,-1-1 90,1 0 55,-1-1 51,-2 0-17,0 1-49,0 0-63,-1 1-56,0-1-50,0 2-45,0 0-39,-2 0-11,-1 0-6,-2 0 0,-3 0 0,0 0-6,-3 3 12,-1 1-1,-2 4 1,0 0 22,0 1-23,-1 0 1,2 2 0,-1 1-29,2 1 1,1 0-1,1 0 1,2 1 5,2-1 6,2-2 5,2 1 6,1-3 28,1-1 17,1 0 39,1-2 28,1-1 56,1-1 11,0-1 12,1-1 10,0-2-44,2 0-17,-1-1-61,3-2-35,1-3-38,2-3-6,1-1 11,2-1-16,-2-1 5,-1 0-12,-1-1-9,-1 1-19,-1 0 17,-1 1-33,-2 1-22,0 2-34,1 1-62,-2 2-16,1 1-23,-2 2 0,0 0 29,-2 2 49,0 0 51,-1 2 62,-1 1 39,1 3-12,-1 4-16,0 1-6,0 4 0,0 0-16,0 2-1,2 1-11,1-2-27,3 1 4,1-2-21,1-1 5,2-2 0,0-3 11,0-1 23,0-2-1,0-2 40,-3-1 11,1-1 28,-3-1 34,0 0 44,-1-1 12,-1 0-1,-2 0-33,1 0 420,-2 0-498,0-2-45,2-1 11,-1-4 5,2-1-10,1-2 16,-1-3-45,1-1 34,1-2 0,0 1 0,0-2 11,0 1 1,1 1 4,1 1 12,-2 1 28,1 2 1,-1 0 10,1 2-22,1 0-11,1 0-23,0 1-11,0 0-11,1 1-45,0 2 5,1 1-61,0 1-56,1 2-73,0 0-123,1 1-123,2 0-230,0 1-230,3 1-302,0 3-666,3 0-1256,0 0-5119,0 0 8290,-4-2 0,-7 0 0,-4-2 0</inkml:trace>
  <inkml:trace contextRef="#ctx0" brushRef="#br0" timeOffset="2756">2344 522 24861,'16'38'112,"-3"-4"-95,-11-9 11,1 1-17,0 1 6,0 0-12,0 1 12,1 0-22,1 1 5,-1-2 5,1 0-16,0-1 11,-1-1-6,-1 0-5,0-4-17,-2-1-61,0-5-57,0-4-50,-1-4-34,1-3 23,0-2-969,-1-2 156,0-3-620,0-3-1088,0-4-5214,0 0 7942,0 0 0,0 5 0,0 1 0</inkml:trace>
  <inkml:trace contextRef="#ctx0" brushRef="#br0" timeOffset="2983">2147 785 15776,'-11'-1'4789,"3"0"-4027,8 1 2677,0 0-3232,72-36-1177,-38 22 1009,12-8 0,0 1-16,-8 10 102,0 1-225,2 0-113,-2 3-190,0 1-241,-3 4-320,-3 1-313,-2 1-453,-3 2-707,-4 1-1058,-3 3-4447,-5-3 7942,-4 2 0,-5-4 0,-3 0 0</inkml:trace>
  <inkml:trace contextRef="#ctx0" brushRef="#br0" timeOffset="3434">2628 40 24060,'56'-12'67,"-1"0"1,39-4-7,-66 30 23,-1 3 34,-1 3-17,-1 3-6,-2 3-17,-1 3-5,-1 4 5,-1 4 6,-2 1 0,0 4-16,-1 1 10,0 1-5,-1 0 5,-1 0 7,0-3-18,-1-2-17,-2-4 1,0-4-12,-3-2-17,-1-1 1,-4-2-12,-1-1-17,-3 0 1,-4-1-40,-5-1-61,-5 0-102,-3-1-111,-1-2-174,-1-1-280,3-3-353,0 0-582,2-1-1446,2 0-5505,2-2 8659,3-2 0,3-6 0,2-1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5:42.0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224 0 17669,'-19'16'431,"2"-1"-246,6-4 11,0 0 17,0 2 12,-1 0 4,0 2-10,-1 1 16,1 2 0,0 2 6,0 0-6,1 4-33,1 1-29,1 2-33,1 2 6,0 1-29,1 1-21,0 1-18,1 2-28,1 2-5,1 0-6,0 2 12,3-3-1,-1 0-11,2-2 6,1-2 11,2-3 6,1-2-1,3-3-10,2-3-29,0-1-16,2-3-12,0-2 1,1-3-18,-1-1-55,1-2-68,0-1-134,-1-2-168,-1 0-173,0-2-225,0 0-336,0 0-409,-1-1-980,-1 1-4895,0-2 7466,-3 1 0,-2-1 0,-1 0 0</inkml:trace>
  <inkml:trace contextRef="#ctx0" brushRef="#br0" timeOffset="676">574 197 21847,'-1'-62'-196,"-1"12"118,-1 52 39,-2 2 22,-3 3 11,0 2 1,-2 3-1,0 1 6,0 2 11,-2 1-5,2 1 16,0 3-5,-1 1 0,1 2 5,-1 1 1,2 0-1,0 0 1,2 1-7,1-1 1,0 2-6,3-1 6,1 1 0,1 0 11,2 0-6,1 0 12,2-2-6,3-1 28,1-2 0,2-1 11,1-2 29,1-3 16,-1-1 67,1-3 51,1-1 5,1-3-5,1-1-51,1-3-28,1-1-16,0-1-12,0-2 0,0-2-28,-1-3-5,-1-1-6,0-3-6,0 0 1,-2-1-7,0-2 1,0-2-11,-2-1-1,1-3-10,-2-2-1,0-1-5,-1-1 5,-2-2-5,-1 0-6,-3 0 6,-1 0-17,-1 1-5,-1-1-7,-3 1 7,-1 0-6,-4 2-1,-1-1 1,-1 3-11,-1 1-1,0 2-16,-1 2 6,0 1-18,1 1 12,-1 2-11,1 1-6,1 1-28,1 2-56,2 2-73,2 0-129,1 2-173,1 1-235,2 0-79,1 1-936,0 1 796,1 2-426,1 1-750,2 2-2509,1 2-1065,-1 1 5691,1-1 0,-3-2 0,-1-3 0</inkml:trace>
  <inkml:trace contextRef="#ctx0" brushRef="#br0" timeOffset="918">487 394 20750,'26'4'560,"0"-1"-538,-5-4-72,1-1-163,3-1-224,-1 0-251,1 0-404,-1 1-544,-1 0-896,-3 2-4302,-2 0 6834,-3 0 0,-8 0 0,-3 0 0</inkml:trace>
  <inkml:trace contextRef="#ctx0" brushRef="#br0" timeOffset="1820">837 570 19910,'36'-5'689,"-6"0"-381,-20 4-23,1-1-38,1 0-63,1-2-38,0 1-28,1-2-6,0 0 17,-1-1 6,-1 0 5,0 0-6,0-1 6,-2 0 11,0-1 17,-2 1 11,-1 1 1,-1 0-18,-2 0-28,-2 0-5,-1 0-17,-1 1-17,0 1-11,0 0-33,-2 1-34,-1 0-23,-2 0-44,0 1-34,-2 0-23,-1 1-10,0 0 10,-2 1 23,0 2 23,-2 1 16,0 2 17,-1 4 5,1 0 1,1 2-6,1 0 6,0 1-12,2 1 6,1 0 6,1 1-1,2 2 6,2-1 12,1 2-1,0-1 12,1 1-1,2 0 1,1-2-6,3 1 6,2 0-1,0-2-5,2 0-5,1-2-23,0-1-51,1-2-55,0-2-73,0-1-40,-1-1-5,0-2 16,0-1 35,-1-2 49,-1 0 40,0-1 34,-1-1 44,-1-3 23,-1-1 28,-1-1 5,-1 0 18,-1 0 38,-1 0 51,-1 0 72,1 1 58,-2 1 32,1 0 0,-1 2-28,0 0-33,0 1-73,0 0-129,0 2-28,0 2-6,0 0 1,0 2 5,1-2 0,0 1 0,1-3 11,-1 1 0,0 0 0,0-1 40,-1 0 33,2 0 28,-2 0 61,1 0 1,0 0-29,1-1-38,2-2-51,1-2-28,2-4-11,1-2 11,2-1-12,0-2 1,2-1-6,-1 0-5,2-2 0,0 0 5,0 0-11,1 0-6,-1 2 1,1 0-7,-2 2 7,1 3-1,-1 1 1,-2 3-23,0 0-6,-1 3-16,-2 0-12,-1 2 17,0 2 6,0 2 22,0 3 6,-1 3 17,2 1 5,-1 3-17,1 1 6,-1 1-5,1-1-18,1 0 12,0-1-45,0 0-67,2-1-118,0-1-151,0-1-190,1-1-231,-1 0-229,1-1-447,-1 0-769,0-2-1511,-1 0-3916,-1 0 7685,-1-1 0,-4-3 0,-2 0 0</inkml:trace>
  <inkml:trace contextRef="#ctx0" brushRef="#br0" timeOffset="2301">1669 416 21567,'9'-13'258,"-1"5"-96,-4 21 18,0 2-12,1 2-28,-1 4-33,0 1-18,1 3-21,-1 0-24,0 0 1,0 0-17,-1-1 0,1-1-5,-1-2 10,0-1 18,-1-2-1,1-3 12,-3-3 10,1-2 80,0-2 72,-1-4 106,0-2 68,0-1 526,0-1-796,0-2-100,0-2-28,-1-3 0,-1-1-16,-2-2-7,-1-1-22,-2 0-16,0 0-40,-1 1-28,-1-1-11,-1 3-5,-1-1-7,0 3 12,-1 1 12,0 3 4,0 1 40,0 1 17,0 2 17,1 2 16,1 3 17,1 0 17,1 2 17,1 1 11,2 1-17,2 0 17,1 1 23,1-1 22,1 0 44,3 0 23,2-3 28,4 1 17,3-4 0,3 0-45,4-4-56,2 1-39,3-4-29,1-1-32,1-3-46,0-1-78,-2 0-146,-2 1-134,-4-1-257,-1 2-331,-4 1-466,-3 1-1074,-1 0-3978,-4 2 6526,-2 0 0,-1 1 0,-1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5:51.5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 49 21719,'-11'29'16,"2"-6"12,8-18 34,1-3 33,0 0 68,0-1 1030,0 0-1098,0-4-44,1 1-18,1-4-5,1-1 0,0-1-5,0-2 10,-1 0 18,1 0 27,-3 0 17,2 0 29,-2 1 10,0 1 0,0 2-27,-2 1-23,1 2-56,-2 0-62,1 2-67,-1 1-61,2 0-68,-2 0-72,2 1-112,0 2-191,-1 4-242,1 1-323,1 1-515,0 2-875,3 0-4823,0-1 7383,2-2 0,-3-3 0,-1-3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5:53.5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58 23937,'52'-16'-182,"1"0"0,33-10-98,-66 28-106,-1 1-135,1 1-174,0 1-207,-2 0-296,0 1-483,-1 1-778,-2 0-4576,-2-1 7035,-4 0 0,-4-3 0,-2-1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5:53.7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 44 18487,'-12'-3'2901,"3"0"-2066,9 3 761,0 0-1741,74-14-899,-44 9 350,59-10-589,-62 13-812,-1 1-2352,0 1-3966,-4 0 8413,-3 0 0,-10 0 0,-4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01:48.3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504 32 16980,'-19'-15'1238,"5"3"-846,13 10 12,1 0 335,0 2-123,0 0-616,-1 0 0,0 0 0,0 1 28,0 2 28,-1 3 6,0 3-1,-2 2 1,1 5-12,-2 1 23,0 3 33,-1 1 40,-2 1 22,0 2 6,-2 2-23,-2 1-28,-1 1-11,-1 1 17,-3 3-17,-2 0-6,-1 3-21,0 1-18,-2-1-16,1 0-7,1-1-4,2-3-1,1-1 0,3-3 0,1-2 0,3-3 1,1-2-1,3-3 6,0-3 11,3-3 28,0-4 50,2-1 101,1-4 90,0-1 1125,0-1-1394,0-3-44,1 0-7,0-3 1,2 0-17,-2 0-1,1 1-4,-1 0-12,0 1-12,0 1 1,-1 1-11,0 0 11,0 0-6,0 1-6,0-1-5,0 1-28,0 0-11,0 0-571,0 1-572,0-2 941,0 2-2582,0-1-2576,0 0 2632,-1 1-2532,-1 0 5355,1 0 0,0 0 0,1 0 0</inkml:trace>
  <inkml:trace contextRef="#ctx0" brushRef="#br0" timeOffset="448">0 601 22123,'15'-65'408,"-4"14"-318,-10 51-112,-1 0 33,2 1 45,0 2 0,0 2 17,2 3-17,-1 1-6,0 1-5,1 2 0,-1 0 16,0 1-27,0 0 27,0 1 1,0 0 11,-1 0 28,1 1-23,-1-1-11,0 0-22,1 0 5,-1-2-16,0 0 5,1-2-5,-1-1-12,1-2 29,0-1-12,-1 0 11,1-2-11,-1 1 12,0-3 22,0 0 39,0-1 61,-1-1 57,1 0 39,0 0-51,1 0-16,3-3-107,3-1-44,3-6-12,5-1-56,5-3 40,4-2-7,2-1-4,3 0-1,1 0-6,0 1-16,-3 1-22,-1 1-35,-4 3-106,-3 1-151,-4 2-229,-3 2-392,-4 2-842,-2 2-1572,-5 1-4005,-2 0 7365,-1 2 0,0 0 0,0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5:51.0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15888,'-57'26'908,"9"-4"-623,33-17-38,3 0-35,1-1-49,3-2-57,1 1-72,2 0-57,1-1-27,1 1-6,1 0 6,1 0 16,0 1 6,0-1 17,1 2 50,0 0 67,2 0 79,2 0 73,2 0 16,4 0-33,1-1-67,3-1-90,4 0-22,0 0-6,3 0-6,-1 0 57,1 0-18,-1 0-16,0 1-28,-2 1-34,0 1-11,-3 3 6,-1-1 16,-4 2 23,0 1 33,-2 0 34,-1 0 45,-3 1 45,0 0 39,-2 1 61,0 0 39,-2-1 51,0 0 28,-1-1 7,-2 0-41,-2-1-72,-2 0-73,-1 0-79,-2-1-39,-3 0-28,0-1 1,-1 0 4,-2-3-16,1-2-5,-1-1-29,0-2-16,-1 0-29,0-4-27,0-2-23,0-2-44,2-4-68,0 1-112,3-1-168,2 0-229,2 1-304,1-1-553,2 1-992,0 1-5354,2 2 7869,0 2 0,2 2 0,1 3 0</inkml:trace>
  <inkml:trace contextRef="#ctx0" brushRef="#br0" timeOffset="1266">438 329 19703,'9'59'448,"-1"-9"-331,-8-36-27,1 0-6,-1-1 0,0-2-11,1-2 27,-1-1 35,0-2 83,1-2 180,-1-2 162,1 0 1378,-1-2-1630,0-2-196,1-2-95,0-2-6,0-5-5,2-1-1,-1-1 1,1-4-17,1 1 11,-1-2-6,2-1-22,0-2-17,0 0 1,3-2-1,-1 1 0,1 3 11,0 0-3408,1 5 3364,-1 1-12,-1 4-16,-1 2-6,-1 2-6,-1 3 6,-1 1 28,1 0 3409,-1 1-3359,0 2 23,1 0 0,1 4 22,-1 1 11,1 3 6,-1 0 23,0 2-6,0 1 5,-1 0-16,1 0-12,-2 1 6,1-2-11,-2 0 0,1-1-1,0-2 7,-1-1 5,1-3 45,-1-1 61,0-2 56,0-1 57,-1-1 341,1 0-364,1-1-90,0-1-78,2-3-67,1-3 5,2-3 1,1-1-18,3-1-16,0 0-6,2-1-5,0 1-12,0-1 1,1 3-12,-2 0-5,-1 3-12,-2 2-22,-1 3-11,-3 2 11,-1 0 22,0 1 45,0 2 17,-1 2 17,2 3 0,0 3 5,0 0 18,-1 4-12,2 0 0,-2 3-17,0 0-34,0 1-94,0 0-124,1-1-185,-1-1-246,2 0-252,-1-3-314,1 0-398,-1-1-615,1 0-813,-2-1-4525,-1-2 7617,-1-2 0,-1-3 0,-1-2 0</inkml:trace>
  <inkml:trace contextRef="#ctx0" brushRef="#br0" timeOffset="1725">1117 285 23399,'-59'14'6,"8"0"-17,38 1 22,2 1-11,1 0 6,3 0 22,1-2-17,3-1 17,2-2 17,1-1-1,0-1 24,1-2 4,1-1 18,3-1 5,-1-1 0,0-1 23,0-2 33,-1 1 34,-1-2 33,1 0-33,0 0-39,1-2-62,2-1-28,0-2-23,1-3-10,0-1 16,0 0-50,-1 0 16,-1 1 1,0-1-17,-1 0 28,1 1-23,-1-1 0,0 2-10,0 1-1,-1 2-17,-1 1-5,-1 3-17,0-1-196,0 1 196,-1 0 6,1 1 55,2 1 6,0 2 12,2 3-1,1 1-16,3 1-12,-1 1 6,4 1-11,-1-1-23,3 1-72,-1 0-163,2 0-173,0 0-208,2-1-235,-1-2-247,-1 1-385,0-3-713,-1-1-1343,-1 0-4324,-2-4 7897,-1 1 0,-6-2 0,-1 1 0</inkml:trace>
  <inkml:trace contextRef="#ctx0" brushRef="#br0" timeOffset="1983">1314 351 15300,'-11'-7'7114,"2"2"-6907,9 5 420,0 0-431,29-8-28,-16 10-50,25-4-51,-23 12-50,2 1 0,-1 1-6,1 0-11,0 2 0,-1-1 11,0 0-11,-1-1 0,-2 1 11,0-2-44,-2 1-35,-1-2-49,0-1-57,-1 0-78,-2-1-101,0-1-106,-1-1-158,-1-1-189,-1 0-308,-1 0-556,0 0-760,-1 0-2046,0 0-1080,-2 0 5556,1 0 0,-1-2 0,0-1 0</inkml:trace>
  <inkml:trace contextRef="#ctx0" brushRef="#br0" timeOffset="2241">1511 395 20727,'-38'18'616,"4"0"-397,19 2-23,0 1-45,0 0-50,2 1-28,0 0-45,1 1-11,3-1-17,1 0-45,2-2-51,2-2-116,1-2-175,2-3-184,0-2-162,1-2-180,4-3-421,0-2-1265,6-2 2599,3-2 0,-5 0 0,-1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6:07.2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1 153 15518,'9'-29'942,"0"5"-6345,0 18 5655,1 0 1392,1 0-1409,2-1 826,1 1-882,0-1-39,1 0-39,0 1 3364,1-1-3415,0-1-10,0 2-12,-1 0-12,1 1-10,-2 0-12,0 1 1,-2 2-23,0-1 5,-2 2-10,0 0-6,-1 0-23,-2 1-5,0 1-6,-1 0-5,-1 2 5,-1 1 6,0 1 27,-2 0 24,-1 2 32,0 2 18,-1 0 11,-1 2-6,-1 0 0,-1 0-11,-3 0 6,1 0 11,-1 0 5,1 0 17,-2-1 6,0 0 5,0-2 6,0 1-11,0-2-22,1 0-29,0-2-16,1 0-23,1 0-17,1-2-39,2-1-22,0 0 6,1-2 27,0 1 62,0 0 28,2 0 6,2 0-12,2 0-28,3-1-10,2 2-12,0-1 5,2 2-5,0 1 17,0 1 0,0 1 0,1 2 11,-2 0-6,0 2 0,0 2 18,-2 1-1,0 1 17,-2 2 33,-2 0 46,-2 1 33,-2-2 67,-1 2 79,-2-1 78,-2-1 96,-2-1 49,-4-1 12,-1-2-51,-3-1-106,-2-2-61,-2 1-91,-3-2-32,1 1-28,-2-3-40,2 0 11,1-2-11,2-1 11,1-1-5,2-1-18,1 0-32,2-2-29,0-2-17,3-2-44,0-1-62,2 0-123,1-1-219,0 1-342,3 1-441,-1 0-612,2 1-834,0 1-1848,2 1-1283,1 1 5786,0 1 0,0 0 0,-2 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6:07.9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1 146 18369,'54'-9'1300,"-4"2"-757,-22 4-44,4-1-68,7 0-112,5-2-1134,6-1 972,5-1-29,4 0-27,3 0-11,2 0 11,0 0-6,0-1 23,-1 1-23,-1-1-28,-1 1-11,-1 0-33,-3 1-23,-2 2 0,-4 0-17,-2 2 92,-6 1-159,-3 1-107,-8 0 51,-6 1-515,-6 0-275,-7 1-201,-5 2 238,-5 0-994,-2 4-894,-6 2-4523,-2 0 7304,-3 0 0,3-5 0,4-2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6:08.7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1 203 18683,'56'-41'852,"-7"8"-628,-31 30 0,2 1-6,-1 0-11,1 1-16,0 0-63,-2 0-44,-1 1-50,-2 0 0,-1 0-34,-3 1-6,-1 1-11,-2 1-16,-1 1 27,-2 1 17,-1 1 56,-2 0 51,-1 3 39,0 0 11,-2 3-11,-3 1-23,-3 2-44,-4 2-29,-1 2-10,-3 1-12,-3 1-17,-1 1-5,-2 0 0,1-1-17,0 0 11,1-1 0,2-1-11,1-3 0,4-2 0,0-1 0,5-4 0,1-2 0,2-1 6,2-3 11,1-1 11,1-1 219,0-1-12,1 1 95,2-1 46,2 0-52,3 0-55,3 0-73,4-1-28,3-2-33,3-1-18,3-1-16,1-1-34,3-1-22,-1-1-11,2 1-6,-1-1-12,0 0-10,0 1-6,0 1-39,-3 1-84,-1 0-124,-4 2-201,-4 0-274,-4 2-253,-3 1-308,-3 0-419,-2 0-427,-2 0-739,-2 2-4878,0 0 7746,0 1 0,0-2 0,0 1 0</inkml:trace>
  <inkml:trace contextRef="#ctx0" brushRef="#br0" timeOffset="525">855 71 23937,'15'38'185,"-1"-4"-112,-14-14-6,1 2-11,-1 1-6,-1 1 6,0 1-22,-1-1 5,-1 1 0,2-2-5,-1-1-1,1 0-5,0 0 6,0-1-6,-1-2 0,0-1-11,1-3 5,0-2-16,1-3 5,0-2-11,0-3 0,0 0 0,0-1 6,0-1-6,1-1 5,-1-1-22,1 0-11,0-1-22,0 1-51,0-1-44,0 0-74,0 0-134,0 2-190,0-2-274,-1 3-377,0-2-637,0 2-1048,0 0-5450,-1 0 8329,0 0 0,0-2 0,-1 0 0</inkml:trace>
  <inkml:trace contextRef="#ctx0" brushRef="#br0" timeOffset="1136">636 115 20067,'-38'-2'1237,"7"0"-705,31 2 707,0 0-993,2 0-44,-1 0-40,1 0-28,-1 0-33,1 0-11,0 0-23,0 0-11,1-1-6,0 1-33,0-1 11,1 0-5,1 1 27,0-1 17,1 0 23,1-1 11,2 1 16,3-2 12,2 1-11,3-2-1,3 1-27,2-2-23,2 0-11,3 0 0,1-1 6,1 1 5,2-1 1,0 1-7,0-1 1,1 1-23,-1 0 0,1-1-11,-2 1-17,1 0 6,-2 1-22,-2 0 5,-2 0-23,-4 0 1,-2 2-29,-4 0-49,-4 1-97,-2 1-161,-2 0-118,-1 0-191,-3 2-229,0 0-404,-2 4-889,0 0-1536,-1 3-4744,-1-1 8469,0-1 0,-1-3 0,2-1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6:37.3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343 264 17216,'18'32'296,"-3"-3"-251,-15-14-11,-1 2-1,0 2-5,-2 3 6,-1 2-6,-2 2-6,0 1-10,-1 2 4,1 0-4,-1 1 16,0-1 5,-1 0-10,2-1 5,-1-1-23,2-3-10,-2-1 5,4-2-6,-1-2-5,2-3-28,1-3-57,1-2-83,0-2-90,0-2-134,0-3-146,0-1-235,2-1-342,-1-2-464,2 0-522,-1 0-2873,1 0 4985,-1 0 0,0 0 0,-2 0 0</inkml:trace>
  <inkml:trace contextRef="#ctx0" brushRef="#br0" timeOffset="378">15 417 19860,'-12'-64'487,"9"8"-342,30 40-10,4-1-23,2-1-17,3 0-11,2-2-6,0-1-22,3 0 0,-2-1-488,1 1 460,-2 1 0,-1 1-56,-1 3-34,-2 2 101,-1 3-274,-3 2-10,-2 3-181,-3 3-72,-3 1-12,-3 2 275,-3 3-208,-4 2 51,-3 4 34,-3 2-51,-3 2-129,-2 2-251,-2 2-365,-1 1-577,-1 0-1114,-2 2-1289,1-3 4134,-1-2 0,3-8 0,1-2 0</inkml:trace>
  <inkml:trace contextRef="#ctx0" brushRef="#br0" timeOffset="860">781 1 18795,'-6'65'131,"0"-1"0,1-3 0,-1-9-14,-2-7-33,-1 2-17,0 3-16,-1 3-893,0 2 881,-1 4-5,0-1-17,-1 1-12,0-5 12,1-5 73,3-6-79,1-10 12,2-8 66,2-8 152,2-7 168,0-4 740,1-4-746,0-2-39,0-3-308,2-5-95,0-7 11,4-7 28,3-6 6,2-5-1,1-4-5,1-2-22,1 0-23,1-1-5,1 0-265,1 1 259,2 0 11,0 5 6,1 2 6,-1 4 16,-2 5-6,-2 4-10,-1 5-1,-3 3-22,-1 4 247,-1 3-230,-2 2 22,0 1 23,0 3 39,-1 3 28,1 2 5,-2 5 6,1 2-17,-1 3-5,0 1-29,-2 2 1,1 1-12,-1 0-22,-1 3 17,1 0-17,-1 1-11,-1 1-11,1-1-34,-2 0-51,1-1-78,-1 0-117,0 0-185,0-1-219,0 0-269,-1-1-363,1-1-421,-2-2-604,-1-1-2634,0-3 2600,1-3 2397,1-3 0,0-4 0,1-3 0</inkml:trace>
  <inkml:trace contextRef="#ctx0" brushRef="#br0" timeOffset="1332">1066 658 18806,'66'22'1065,"-11"-5"-791,-42-18-39,-1-1-44,-1-1-40,1-2-34,-1 0-21,0-2-12,1 0-17,-1-1 6,-1 0-1,0-1 7,0 0 5,-1-1 17,-2-1 22,0 1 11,-2-1 12,-1 1-1,-2 0 2,-1 1-13,0-1-22,-1 1-28,-1 1-22,-1 0-23,-1 1-28,-3 0-22,-1 2-34,-1 0-28,-1 2-11,-1 1 0,-1 1 23,-1 3 5,0 3 39,-1 4 11,-1 4 18,-1 4-1,-1 3 0,1 3 6,-1 2-12,1 1 23,1 2-11,2 2 11,2 0-5,2 1-7,3-2 7,3-2-6,1-3-1,3-3-21,4-2 5,4-3-6,4-3-11,2-2 1,4-5-35,2-2-117,2-3-197,4-5-329,0-2-566,2-5-1255,1-2-5735,-3-1 8250,-6 3 0,-10 5 0,-5 2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6:47.8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11 438 21388,'-1'73'297,"0"-14"-219,-1-50 1,2-3 27,-1-1 74,1-2 111,0-1 533,0-2-248,-1 0-464,0-2-95,0-2 0,0-4-11,0-1-18,0-3-16,1-1-11,0-3-6,1-1-11,2-2 0,3 1 6,2-1-12,3-1-10,0 0 10,3 1 6,-1 0 0,2 2 39,-1 2-5,0 2 22,-2 2 5,0 3-5,-2 2 0,-2 3-11,0 0 0,0 3 11,0 0 11,1 3 0,0 1 12,0 4 5,-1 2 0,0 1-11,-2 2-1,1 1-4,-2 0-1,0 0 6,-1 0-12,-1 0-5,2-1-11,-2 1-11,0-2-40,0-1-145,0 0-191,0-1-319,0 0-431,-1 0-678,1-1-711,1 0-1401,-1-2-2957,2-1 6895,-2-3 0,0-1 0,-2-1 0</inkml:trace>
  <inkml:trace contextRef="#ctx0" brushRef="#br0" timeOffset="344">449 395 20240,'-2'52'241,"2"-8"-163,2-34 1,2-1 44,1 0 45,1-1 62,0-2 55,3-1 46,-1-2-12,4-1-16,0-1-57,1-1-55,2-3-18,1-1-21,0-3-1,0-3 0,-1 1 17,-2-2 6,-2 1 5,-2-2 6,-2 1-29,-3-1-38,-2-1-17,-1 1-34,-3-1-33,-2 1-18,-3 0-44,-5 1-33,-2 1-12,-3 3-22,-2 1-28,-2 4-51,-2 0-56,0 4-106,0 1-151,0 3-190,1 3-321,2 0-508,2 2-489,2-1-419,2 2-470,3-1-3955,3-2 6839,2-1 0,4-3 0,1-3 0</inkml:trace>
  <inkml:trace contextRef="#ctx0" brushRef="#br0" timeOffset="708">821 1 22498,'9'37'392,"-3"-1"-269,-3-7-22,-1 3-6,-1-1 0,0 2-16,-1-2-7,0 1-21,0-3-29,-1 1-11,-1-2-5,-1 0 11,0-2-17,-2-1 0,2-3-39,-2 0-34,1-3-50,0 0-90,0-4-129,1-2-212,0-2-276,1-4-418,2-2-500,-1-1-414,1-3-1027,0 0 0,0-1 0</inkml:trace>
  <inkml:trace contextRef="#ctx0" brushRef="#br0" timeOffset="916">580 263 23791,'52'-15'218,"1"0"1,39-12-208,-54 17-106,1 0-258,0 2-559,-2 2-1307,-2 3-2233,-3 1-4437,-6 2 8889,-5 1 0,-11-1 0,-4 2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6:46.7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0 153 21887,'2'70'196,"-1"-10"-140,-1-43-33,0 0-6,0-2-17,0 2-34,0-4 23,0-2-12,0-1-22,1-3-56,0 0-95,1-2-123,-1-2-135,0-1-106,0-1-89,0 0-40,1-1-225,-1 0-474,1-2-780,0-2-2834,2-2 1115,-1-2 3887,1 0 0,-2 4 0,0 1 0</inkml:trace>
  <inkml:trace contextRef="#ctx0" brushRef="#br0" timeOffset="129">66 21 12090,'-5'-11'-6351,"1"1"6351,4 10 0,0 0 0,0 0 0</inkml:trace>
  <inkml:trace contextRef="#ctx0" brushRef="#br0" timeOffset="530">285 65 14365,'9'5'1518,"-2"-2"-997,-7-3 4150,0 0-4459,-31 31-27,18-19-50,-26 26-63,28-28-44,-1 0-22,4 0-12,1-1-16,1-1-17,3 0-12,1-2-10,1-1 5,1-1 28,2 0 28,2 0 11,3 1 0,2 1 1984,46 62-1413,-65-32-476,29 42-117,-59-57-22,9-11-74,17-9-106,1 1-151,2-2-274,3 0-432,1-2-666,4 0-970,0-1-1786,2-2-2554,1 0 7046,0 1 0,0 2 0,1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6:40.0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1063 1 20879,'1'85'677,"-2"-10"-542,-4-42-18,-1 2-38,1 1-29,-1 1-11,0 0-16,0 1-1,1-1-11,0 1 12,1-2 5,0 0-17,0-3-11,1-2-28,0-4-11,0-1 5,2-4-33,0-2-34,0-4-67,1-4-78,0-3-74,0-2-60,3-4-46,0-1-89,1-2-90,0 0-264,1-3-458,-1-1-773,2-3-2863,-2-1 796,1-1 4167,-1 1 0,-2 3 0,0 3 0</inkml:trace>
  <inkml:trace contextRef="#ctx0" brushRef="#br0" timeOffset="-709">56 548 18526,'-16'99'1020,"3"-17"-734,7-67-6,0-1 22,2-3 56,-1-3 107,3-2 45,0-3-45,1-2-101,1-1-201,0-2-147,0-1-55,0-5-6,0-3 1,0-4 10,1-2 6,2-3-45,2-2 6,1 0-34,2-1-56,1-2-51,1-1-49,1-2-40,2-1 0,1 1 34,0 0 39,0 4 39,-1 1 17,-2 5-16,-1 4-57,-1 4-6,-2 4 40,-1 3 50,-2 3 129,1 3 84,-3 3 56,-1 6 40,0 4 44,-2 2-6,-1 3-5,-1 1 5,-1 1-55,0 0-18,-1-2-16,2 1-40,-1-3 7,1-1-18,1-2-28,0-3-10,1-1-18,1-4-5,0-1 11,0-2 0,0-3 33,1-1 7,2-1 4,2-1 1,2-2-28,2-2-17,3-4-22,1-1-18,2-3-10,2-1-17,1-1 5,2-1-39,0-2 6,1-1 0,0-1 6,1-1 21,-1 2 29,0-1 17,-1 4 22,-2 0 5,-2 4-10,-1 2-18,-3 3-10,-2 2 5,-1 3 39,-2 2 56,-3 3 51,-1 3 33,-1 5 11,-2 3-16,0 4-34,-3 1-28,-1 3-28,-1 2-28,-1-1-17,1 0-17,0-1-5,1-2-6,0 0-39,0-2-50,2 0-101,0-3-123,1-1-118,1-3-118,0-3-90,1-4-173,2-1-285,2-2-466,3-3-923,1-3-4146,1-2 6649,0-1 0,-5 4 0,-2 1 0</inkml:trace>
  <inkml:trace contextRef="#ctx0" brushRef="#br0" timeOffset="-366">669 504 18560,'-21'50'128,"-1"0"1,-12 33-22,34-68 17,0-2 55,1-1 62,1-3 50,2-1 28,3-3-17,1 0-11,3-2-22,0-2-17,3 0 0,-1-2-28,2-2-22,-1-3-51,0-2-33,0-3-22,-1 0-7,-1-3 18,-1 1-1,-1-2 23,-2 1-12,-1 0-5,-2 0-16,-2 1-46,-1 0 0,-4 1-16,-1 0-6,-4 0-6,-2 1-16,-2 1 5,-2 0-11,0 3-17,-1 1-27,-2 4-68,1 1-73,0 1-101,0 3-134,2 3-146,1 3-145,0 2-135,2 0-134,2 0-202,2 1-487,2-2-667,2 0-3691,1-3 6027,0-1 0,1-3 0,0-2 0</inkml:trace>
  <inkml:trace contextRef="#ctx0" brushRef="#br0" timeOffset="4790">757 395 15490,'16'-15'936,"-1"2"-645,-8 10 0,0-1 1,1 0-12,0 0-12,0-1-21,1 1-46,0-1-33,0 0-28,1 0-22,0-1-6,0 1 6,1 0 11,0 0 17,2 0 5,1-1-5,1 0-6,1-1-34,3-1-22,-1 1-22,2 0-18,0 0 1,-1 2-28,2 0-6,-3 1-11,0 1 0,-1-1-11,-2 2-6,0 0-11,-2 1-5,-1 0-12,-2 1-11,0 0-34,-3 0-72,0 0-152,-2 1-258,-1 0-436,0 1-470,-3 1-522,1 0-2329,-2 4 178,-1-2 4151,0 2 0,0-4 0,-1 0 0</inkml:trace>
  <inkml:trace contextRef="#ctx0" brushRef="#br0" timeOffset="5207">1370 329 20532,'-2'33'195,"0"-2"-150,0-14-17,0 0-5,0 1-12,1-1 0,0 0-5,0-2-6,0 1-6,0-1-11,1 0-16,-1-2-29,1-1-56,-1-2-55,1-1-129,0-3-186,-1-1-256,1-1-439,0-2-463,0 0-595,0-1-985,0 1-1647,0-1 4873,0 1 0,0-1 0,0-1 0</inkml:trace>
  <inkml:trace contextRef="#ctx0" brushRef="#br0" timeOffset="5384">1414 198 16639,'9'1'1837,"-2"0"-1933,-7-1-3181,0 0 0,0 0 0</inkml:trace>
  <inkml:trace contextRef="#ctx0" brushRef="#br0" timeOffset="5798">1567 329 15059,'6'9'2157,"-1"-3"-1877,-5-6 834,0 0-946,-22 40-44,14-23-12,-17 32-17,20-33-16,0 0-35,2-1-10,0 0 2273,45 26-1954,-23-33-100,34 14-141,-39-35-6,-3-1 0,-5 1 18,-2 1 10,1 0-5,-3 0 5,1 0-44,-2 1-17,0-1-23,-1 0 0,-2 0-10,-1 0-1,-3 2 0,-1 0-45,0 1-5,-2 1-34,0 1-61,0 2-101,1 1-152,0 2-189,0 0-220,1 2-190,1 0-352,1 0-343,1 2-280,0 1-323,2 2-153,1 0-2688,0 0 5097,1-2 0,0 0 0,0-2 0</inkml:trace>
  <inkml:trace contextRef="#ctx0" brushRef="#br0" timeOffset="6184">1742 439 16560,'29'46'5759,"2"-25"-5804,-18-47 28,3-7-11,2 8 17,-4 8 0,1 1-6,7-4 11,-7 6 1,4-1-7,-8 7-16,0 2-23,-1 3-10,-3 0-12,1 2 17,-2 1 11,0 2 39,1 2 46,-2 4 32,1 4 40,-2 2 7,0 4-13,-2 2-5,0 1-17,0 2-39,-1 0-12,1 2-21,-1 0-24,0-1-27,1 0-73,0-1-168,-1-1-253,2-2-323,-1-2-522,0-1-566,0-2-862,1-1-4990,-2-4 7796,1-2 0,-1-4 0,0-3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6:51.8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82 548 20308,'-46'25'1966,"11"-4"-1490,42-21-101,3-2-84,1-2-44,3-1-35,1-3-10,1 0-12,2-1-16,0-1-28,0 0-29,0 0-27,0 0-29,-2-1 1,-1 1-12,-3 1 18,-1 1 21,-3 1-5,-2 1 23,-2 0-40,-2 0 1,-2 1-24,0 1-21,0 0-12,-2 1-33,-3-1-18,0 1 1,-3 0-17,-1 2-12,-1 0 1,-1 1-6,-1 1 12,0 2 16,-2 2 17,-1 4 17,0 2 0,0 3-1,0 0-4,2 2 10,0 1 12,2 1-18,2 0 12,1 2-5,2 0-1,2 0 12,2 0 11,1-1-17,3 0-12,2-3 1,3-2 0,4-1 0,1-4 11,3 1-34,2-4-5,3 0-73,1-2-73,1-1-84,0-2-134,0 0-62,-1-1-89,-2-2-56,-1 0-35,-1-3 23,-2 0 74,-2-2 105,-2 1 163,-2-1 123,-1 0 118,-3 1 123,-1 1 118,-2 1 89,-1 0 79,-1 2-29,0 0 925,0 2-963,0 2-23,0 0-45,0 2-28,0-2 0,0 0-22,0 0 0,0-1 644,0-1-527,2 0-5,-1 0-11,1 0-45,-1 0-51,0-1-55,2-2-90,1-2-1,2-3-10,2-2-12,1-3 12,0-1-28,2-1-12,-1 0 17,0-2 6,0-1-11,0 1-1,0-1-10,0 1-23,1 0 16,1 0 12,0 2-22,1 1 16,1 2-10,-2 3-1,0 1 0,-1 3-17,-1 1 1,-1 2-29,-2 1 23,1 1 17,-3 1 5,1 3 22,-1 2 1,0 5 0,-1 2 16,-1 3-5,0 2-12,0 1-5,-1 2-22,1 0-34,-1 1-67,1 1-79,0-2-134,0 0-146,0-2-106,1-1-174,0-2-184,0-3-276,0-3-452,0-2-443,-2-1-510,2-2-2571,-2-1 1378,1-1 3820,-1-2 0,-1-1 0,0 0 0</inkml:trace>
  <inkml:trace contextRef="#ctx0" brushRef="#br0" timeOffset="360">870 548 21859,'-10'35'112,"0"-3"-62,6-14 6,1-1 6,1 0 11,1-1 50,1-2-11,0-3 45,0-1 50,2-4 34,0-1 50,4-2 29,0-1-18,1-1-44,2-1-57,1-1-44,1-3-34,0-3 0,1-2-5,0-2 0,1-2 5,-1-1 0,-2-1 6,0-1 6,-2 0-1,-2 0-16,-1 1-17,-3 0-29,0 1-32,-3 0-52,-2 2 12,-3-1-11,-2 2-6,-3 2-5,-2 0-17,-3 4-17,-2 1-6,-2 2-11,0 2-33,0 3-45,0 2-79,0 3-101,3 2-122,0 2-169,3 0-235,2 1-348,2 1-497,3-1-617,2-1-616,2 0-3982,2-2 6917,1-2 0,0-4 0,0-2 0</inkml:trace>
  <inkml:trace contextRef="#ctx0" brushRef="#br0" timeOffset="811">1177 460 17832,'9'-1'5685,"-1"0"-5528,-8 1-62,0 0 17,-10-1 17,5 7-6,-9 3-5,9 7-18,-2 4-27,2 0 0,0 0 0,1 1 5,1 0 1,2-3-1,0 0 0,1-3 1,2-2-1,1-1 1,2-2 10,0-1 34,1-4 35,-2-1 38,2-2 17,-1-1-12,1-2-55,2-3-45,1-3-29,2-4-32,2-2-1,0-3 0,1-1-22,0 1 11,0-2-11,0 1-6,-1 0-11,0 0-6,-2 1-11,0 0-11,-1 3 12,-1 0-12,1 3 0,-3 2-6,0 1-11,-3 4-22,0 0 0,-3 2-6,0 1-17,-1 0 85,0 4-1,0 2 6,0 4 0,0 3-11,0 1 11,0 4 0,0-1-17,0 3 12,3-2-23,0 2-23,1 0-72,2-1-84,1 1-119,1-1-155,2-1-113,-1-1-195,0-2-298,0-1-420,0-1-571,0-2-605,-2-2-1988,2-2-1031,-2-3 5702,0-2 0,-4-2 0,-1 0 0</inkml:trace>
  <inkml:trace contextRef="#ctx0" brushRef="#br0" timeOffset="1284">1768 482 23887,'-32'-11'67,"3"5"6,10 20-1,-1 2 12,-1 1 0,-1 1-22,2 0-23,0 0-11,2 0-28,4-2-5,2-1 10,3-2-16,4 0 5,1-4 1,3-1 16,0-3 28,2-1 56,2-2 51,2 0 16,2-2 6,1 0-50,4-4-34,0-2-11,2-4-28,1-2-12,1 0 18,-1-2 5,0 1 34,-1-2 5,0 1-11,-1 1-17,-2 0-28,0 3-16,-2 0 16,0 1-45,-1 3 12,-2 1-12,-2 2-27,0 2 33,-1 1-17,-1 2 6,1 2 16,0 3 7,1 4 4,-1 2 18,2 3 5,-1 2 6,0 3 5,1 1 12,-2 2 0,1 0-12,-1 1 23,-1 0-6,-1-2 11,0 1 34,-1-1-11,-3-1 6,-2 0-23,-4 0 16,-3-2-49,-3 0-6,-3-1-12,-3-1-55,-2-3 39,-1-1-6,1-5-22,1-1-12,0-4-33,3-2-45,2-2-78,2-2-146,3-1-268,2-4-444,4-1-912,2-2-1971,2-2-5333,1 1 9253,1 0 0,0 6 0,0 1 0</inkml:trace>
  <inkml:trace contextRef="#ctx0" brushRef="#br0" timeOffset="1684">1943 0 23416,'4'63'214,"-1"-1"1,1-3 0,-3-8-69,-4-6-17,0 0-29,1-2 7,1-1-12,0-4-17,1-2-27,0-2-6,0-4-23,0-2-5,1-5 28,0-3-12,0-5 29,1-3 61,-1-6 73,1-2 96,0-2 10,0-2-50,0-1-112,1-3-73,1-3-44,2-6-12,3-3 6,2-3-28,2-2-1,3 1 1,0-1 11,1 3-11,0 2 11,0 4-22,-2 2 16,-1 3 0,-1 4 1,-3 1-1,1 1-11,-1 4 12,1 3 5,-1 5 0,1 2 0,0 4-11,0-1-45,-1 3-90,-2-1-100,-1 0-237,0-1-295,-2 1-717,-2-2-1989,0 0-5719,-3-2 9203,0-3 0,0-6 0,0-2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6:49.6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72 0 21399,'-1'44'107,"0"-5"-34,4-18 16,-2 1 12,0 1-6,-1 0-22,-2 2 0,-1 0-17,-2 0-5,-1 1-1,0 0-10,-1-1-18,0 0-22,0-1-28,0-2-90,0 0-146,1-2-217,2-1-325,0-3-510,2-3-505,0-3-437,2-2-592,1-2-3698,1-2 6548,0-2 0,1-1 0,-2-1 0</inkml:trace>
  <inkml:trace contextRef="#ctx0" brushRef="#br0" timeOffset="348">160 372 16840,'-17'75'913,"5"-14"-588,18-52 28,2-1 22,-1-1 35,1-2 26,-1 0 29,3-1 22,-2-3 6,2 1 0,-1-2-62,1-1-66,-2-2-57,2-1-62,0-4-39,-1-1-22,0-1-17,0-1 0,-1-1-17,-1 0-22,-2 0-17,-2-1-22,0 1-6,-3-3-11,1 2-23,-2-1-5,-2 1-34,-2 2-28,-2 0-72,0 3-74,-3 2-78,0 3-83,-3 1-74,-2 3-84,0 3-118,-2 3-144,1 6-225,-1 0-392,3 4-437,1 0-370,2 0-414,3 0-4156,2-4 6738,2-2 0,2-5 0,2-4 0</inkml:trace>
  <inkml:trace contextRef="#ctx0" brushRef="#br0" timeOffset="728">401 416 12601,'6'8'6199,"-1"-2"-5845,-5-6 83,21 41 123,-16-31 145,16 31 74,-20-41 929,-1 0-1495,0-2-112,0-1-39,0-2-18,0-2 7,1-2-40,-1-1-5,1-3-6,0 0-28,1-2 22,1-2-22,1-1-11,1-1 0,2 0-6,1-1 0,1 2 17,0 0 6,1 1-1,-1 4 6,0 1 1,-1 2-12,1 2-23,-1 1 1,1 3-23,-1 1 17,0 3 6,4 3 55,-3 2 6,2 6 17,-2 0-11,-1 3 11,0 1 0,1 2-17,-2 1 6,0 0 0,0 1-23,-2 0 1,0 0-12,-1-1-22,-1 0-40,0-3-83,-2 0-168,0-1-253,-1-1-398,0 1-631,0 0-679,0 0-801,-1-1-4749,0-2 7841,-2-3 0,2-3 0,0-4 0</inkml:trace>
  <inkml:trace contextRef="#ctx0" brushRef="#br0" timeOffset="1232">992 307 22599,'-86'39'201,"14"-3"-111,53-17-23,3 1 0,1-3-16,3 0-12,4-3-6,1-1-16,4-3 6,2 0 10,1-3 23,3 1 39,1-3 45,3-1 17,3-3 17,0 1-29,0-2-27,3-3-28,0-2-51,2-4-6,0-1 1,0-2-23,0-1 28,-1 1-22,0-2-22,-1 0 5,-2 0 5,-2 0-5,-1 2-5,-1 1-18,-2 1-16,0 4-23,-2 2-5,0 1 6,-1 2-12,0 1 50,-1 0 29,-1 3 5,0 2 79,0 4 5,0 4 28,-1 4 23,-1 3 5,-1 3-11,1 1-11,-1 2-12,1-1-16,1 2 0,0-2 17,0 2-11,-1-1 5,0-1 5,-3-1 1,0-1 5,-4-2-5,-1-1-23,-4-1-22,-2-2-34,-3-1-17,-1-3-11,0-1 1,-2-3-24,1-3-27,-1-3-50,2-1-63,0-4-77,3-3-107,1-2-118,3-2-179,1-1-263,3 0-443,2 0-800,3 2-1021,2-1-5174,1 1 8334,1 1 0,0 3 0,0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01:56.3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0 701 21405,'91'15'1126,"-16"-4"-801,-59-13-34,1-1-44,0-2-40,0 1-39,1-2-11,0 0-12,0-1-21,0-1-24,-1-1 1,-1 1-17,-1-1 11,-2 1 17,-3 1-11,-2 0 6,-3 1-18,-2-2-22,-2 1-16,-1-1-23,-2 0-23,-1-1-16,-4 2-22,-1-1-12,-2 2-17,-1-1 12,-2 3 5,0 1 6,-2 1 11,-1 2 11,0 1-5,-1 2 10,0 4 7,0 3 5,-1 3 11,2 0 0,0 4 12,2-2-12,1 3 22,1 0-5,2 0 6,2 2 16,3-1-16,2 1 22,1 0 0,1-1 0,4-1 0,1 0-6,5-1-5,2-2-6,2-2-27,2 0-24,3-3-60,1-1-119,4-3-195,0-1-348,3-3-565,0 0-1541,1-2-2515,-1 0-3388,-3 0 8743,-3 0 0,-10 0 0,-4 0 0</inkml:trace>
  <inkml:trace contextRef="#ctx0" brushRef="#br0" timeOffset="369">548 766 23091,'20'76'678,"-3"-15"-426,-17-61-78,1-1-85,-1-3-61,0-3 0,0-4-11,0-3-23,0-2 6,1-3 0,0-1-11,2-1 11,1-2-17,2 0-16,1-1 5,2-3-6,2 0 23,3-1 0,1 1 11,1 2 22,1 4 1,1 3 27,-1 3 17,1 4 12,-1 1-1,0 3-16,0 3-6,0 2-17,-1 2-11,0 4-6,0 3-16,0 4-17,-1 3 11,1 1-6,-1 3-5,-1 1-17,-3 1-45,-2 0-22,-1 0-68,-3-1-77,-1 0-136,-2-3-184,0 1-263,-1-2-617,-1 0-1394,0-2-1115,0-2-4441,0-2 8390,0-2 0,0-4 0,0-1 0</inkml:trace>
  <inkml:trace contextRef="#ctx0" brushRef="#br0" timeOffset="935">1358 0 24139,'7'57'145,"0"0"1,-1-4-1,-2-6-5,-4-9-22,-2 2-17,1 2-12,1 0 1,0 0-6,2 0-39,2-1 16,3-1-10,0-1 0,1-2-12,-1-1-5,0-2-6,-1-4-17,-1-2 28,0-4-17,-2-3-10,1-3 4,-3-4-21,1-6 55,-1-1 62,-1-5 0,1-1-5,-1-1-51,0-3-62,0-2 0,0-5-22,-1-2-5,-1-2-6,-2 0-17,-1-1 5,0 0 12,-2 2 5,1 1-10,-1-1-18,-2 3-11,0-1 0,-2 1 1,-2 1 9,0-1 13,-2 2 5,-1 0 17,-2 0 28,0 2-17,0 1 1,1 2 4,1 1 7,0 1 5,2 1 11,2 3 6,0 0-12,1 5 29,2 0 22,1 3 6,0 2 5,2 1 23,2 3-17,2 0 11,1 2 33,2 0-49,3 0-7,2 0-16,4-1-17,3-1 6,2-2-12,4-2-28,1-4-78,5-2-123,4-4-197,5-2-352,4-5-722,3-3-2925,3-4-4967,-5-2 9185,-6 1 1,-16 6-1,-8 2 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6:55.0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88 1 22503,'14'39'174,"-1"-4"-140,-8-14-1,0 2-5,0 1 0,0 2 0,0 1 0,-1 1-11,1 0-6,0 0 0,0 1-11,-1-1-5,0 0 10,-1 0 1,-2 0-17,0-1 5,-1 0-11,0-2 6,0 1-11,-2-2 11,0-2-12,-1-1 6,0-5-16,0-2-12,0-4-17,2-4 1,0-3-12,1-2-527,0-1-128,0-2-493,2-3-571,0-3-583,2-4-2789,1-2 274,1-1 4890,-2 3 0,-1 6 0,-1 2 0</inkml:trace>
  <inkml:trace contextRef="#ctx0" brushRef="#br0" timeOffset="564">1 373 22487,'42'-49'207,"-3"9"-185,-11 33-39,1 1-11,-1 1-39,-1 2-78,-1 1-85,-2 1-101,-1 1-78,-2 2-78,0 1-95,-3 1-124,1 2-292,-1-1-334,-2 0-197,0 0-73,-3-1 95,-1 0 230,-2-2 162,-2 1 247,-2-1 336,-2-1 308,-2 0 285,-1 0 209,-1-1 262,0 2 257,-2-2 343,1 2 212,-3-1-106,1 1-157,-2 0-269,1 0-246,0 2-79,-1 1-50,0 1-28,0 1-40,-1 2-22,0 1-43,-2 2-30,0 2-33,0 1-79,1 2-55,0 0-57,2 1-5,1 0-28,1 0 11,2-1 0,0-2 16,2-1 46,3-1 56,1-3 83,4-1 85,1-2 83,2-2 34,1-1-16,2-3-56,2 0-62,1-3-51,-1 0-22,1-4-5,-2-2-18,-1-2 12,-1-2-11,-2-1-6,-1-1-12,-3-1-16,-1-1-11,-3 0-28,-2-1-28,-1 1-51,-5-2-22,-2 2-33,-4 0-1,-2 2-11,-2 0-16,-2 4-12,0 0-62,-1 4-72,1 2-101,1 2-95,1 3-146,4 2-196,0 4-392,4 2-677,2 3-830,3 0-2974,1 1-185,3-2 5775,0-1 0,0-4 0,-1-3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6:59.6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0 163 20565,'19'33'207,"-3"-4"-173,-13-17-1,0 1-5,0 0 12,0-1-7,-1-2-5,1 0 0,-1-1 6,-1-2 5,1-1 0,-2-2 34,1-2 39,0 0 56,-1-2 381,1 0-224,0 0-73,0 0-56,1-2-106,0-2-62,0-2 0,1-4-11,0 0-6,1-2 0,0-1 6,1-1-6,0-2-16,0-1-7,2 0 18,1-2-12,-1 1 12,2-1 0,0 1-29,0 2 12,0 1 0,-1 2-17,-1 4-17,-1 0-33,-1 3-23,-1 3-6,-2 1 23,0 1 17,0 2 50,-1 2 23,1 2 39,0 4 28,0 2 22,1 1 6,0 1-17,0 2-12,-1 0-10,1 0-17,-1-1-17,1 0-11,-1-2-12,1-1 1,0-2 11,-1-1-12,0-3 18,0 0 33,-1-3 56,1-1 89,-1-1 102,0 0-7,0 0-55,0-1-95,1-2-107,2-3-17,1-3-16,2-3 0,2-1-18,2-3-16,2 0 23,2-1-18,3-2-5,2 0 0,1-1-5,1 1-1,-2 1 12,0 3 5,-3 2-28,-1 4 12,-3 2-12,-2 5 6,-3 0 16,-1 4 12,-2 4 22,-2 3 28,0 6 12,-2 3-6,-1 3-6,0 2-22,0 0-6,0 2-6,0-2-5,-1 1-11,1-2-45,0 0-45,0-2-117,0 0-174,0-1-235,0 0-332,0-1-524,0-2-674,0-1-638,0-3-3052,0-2 1909,0-3 3938,0-2 0,0-3 0,0-1 0</inkml:trace>
  <inkml:trace contextRef="#ctx0" brushRef="#br0" timeOffset="457">833 97 23847,'-39'-31'-5,"4"11"27,14 38 1,0 1 21,0 2-10,1 0 11,1 1-12,2 0-5,3-2-5,1 0-12,4-3-11,2-1 0,4-3 0,1-1 17,2-2 0,2-2 27,0-1 29,2-2 56,2-2 56,-1-2 50,1 0-39,1-1-34,3-2-61,0-2-56,2-3 5,1-3-4,2-2-24,-1-2-16,0 0-12,0-2-27,-1 0-13,-1 1-4,-1 0-29,0 0-10,-2 3-23,0 2-34,-3 3-33,-1 1-34,-2 3-5,0 1 27,-2 2 57,1 0 44,-1 0 18,0 1 16,0 1 16,0 3 1,1 1 34,1 2 5,1 2-12,2 3 24,2 1-24,2 3 12,3 1 0,2 0 12,2 0-1,2-2 0,2 0 0,2-1-39,2-2-106,1 0-225,1-3-352,1 0-578,-2 0-883,-2-2-377,-3-1-313,-3-1-3915,-5 0 6777,-3-3 0,-5-1 0,-2-2 0</inkml:trace>
  <inkml:trace contextRef="#ctx0" brushRef="#br0" timeOffset="841">1358 97 24262,'32'9'341,"-3"1"-234,-14 1-1,1-1 12,0 3-17,3-2-6,0 1-6,1 0-10,2 0-40,0 1-5,2 0-23,1-1-17,1 0 17,0 1-27,1 0-12,-2-1-56,1 0-51,-2 0-66,-3-2-68,-3 0-84,-3-2-157,-4-1-223,-3-1-377,-2-2-620,-2-1-701,-2 0-1131,-2 0-4442,0-1 8004,0-2 0,0 1 0,-1-1 0</inkml:trace>
  <inkml:trace contextRef="#ctx0" brushRef="#br0" timeOffset="1092">1665 97 19725,'5'-3'2369,"-1"1"-2228,-4 2 1499,0 0-1477,-50 43-23,26-20-597,-42 36 552,39-31-27,0 0-40,2-1 125,1-2-142,4 0-17,3-2-5,3-3-28,4-1-90,1-2 309,3-2-639,2 0-325,1-1-555,3 0-951,0 1-1127,4-1-4946,-1-2 8363,3-1 0,-4-6 0,0-2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6:56.8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1 767 23528,'22'-33'28,"-4"3"-22,-13 8 5,0 0 11,1 0-10,-1 1-1,0 1 6,1 2-1,0 1-21,0 2-6,1 0-1,2 0-10,1 2 0,0 0-18,2 1-21,-1 2-18,1 2-27,1 1-62,0 2-95,2 3-180,1 0-257,1 1-353,1 3-649,1 2-640,1 2-828,0 4-4492,-2-1 7662,-3 1 0,-7-5 0,-3-2 0</inkml:trace>
  <inkml:trace contextRef="#ctx0" brushRef="#br0" timeOffset="492">526 570 20632,'43'6'633,"-8"-1"-347,-28-4 27,0-1 41,1 0-18,-1 0-45,1-1-45,0-2-66,1-1-1,0-3-34,1-3 1,1 1-6,-1-2-11,-1 0 5,0-1-11,-3 2 23,0-2-23,-2 2 17,-1 0 6,-1 0-23,-1 0 0,-1 1-22,0 1-45,-2 0 0,-1 2-17,-2 0-33,0 1-12,-1 2-39,0 0-27,-1 1-35,-1 2 6,-2 0 6,1 0-6,-1 3 40,0 1 10,0 4-5,0 0 28,0 1-22,0 3 0,1-1-6,0 2 0,1 1 5,0-1 18,2 1 10,0 0-5,3 2 6,0-1-6,1 1-17,2 0-28,1 1-22,3-2-45,3 1-67,3-2-101,3 0-196,2 0-225,3-1-313,2-1-503,2-2-528,3-1-699,2-3-4359,-2-2 7131,-3-2 0,-10-1 0,-5 0 0</inkml:trace>
  <inkml:trace contextRef="#ctx0" brushRef="#br0" timeOffset="882">1183 526 22240,'-90'-17'28,"15"7"-5,59 24 16,0 3 28,0 0-5,1 3 5,2 0-11,2 2-17,1-1-17,1-1-5,2-1-6,3-1-5,2-2 5,1-2 12,1-2 16,2-3 34,1-2 61,1-2 56,0-3 40,0 0 33,1-2-33,1 0-51,3-3-50,0-3-56,4-4-23,1-3-11,3-2-28,0-2-11,0-1 17,-1-1-11,-1 1 11,-2 0-6,-2 2 0,-2 1-22,-1 1 11,-2 4-6,-2 2-33,-1 3-56,-2 1-62,0 3-39,0 0-95,-1 1 252,0 4 22,0 2 17,0 5-11,0 2-29,0 2-77,0 2-96,0 2-157,1 0-190,1 1-247,3-2-402,2 2-511,2-2-453,2 0-516,2-3-4564,0-3 7253,-1-3 0,-6-5 0,-2-2 0</inkml:trace>
  <inkml:trace contextRef="#ctx0" brushRef="#br0" timeOffset="1133">1489 570 14729,'-6'-10'5612,"1"2"-5545,5 8 146,0 0-101,-69 26 17,47-12 0,-52 21-1,64-18-32,3 1-18,3-1 12,1 1 16,3-1 40,3 0 44,4-2 23,4-1 6,4-3-23,3-2-39,3-3-56,3-3-101,2-2-152,2-2-206,3-3-309,2-2-431,1-3-510,-1-3-525,0-1-735,-2-1-4676,-5 1 7544,-5 1 0,-11 6 0,-4 2 0</inkml:trace>
  <inkml:trace contextRef="#ctx0" brushRef="#br0" timeOffset="1548">1774 0 22548,'10'53'882,"0"0"0,6 15-821,-14-15 1,-3-1-985,1 1 1012,0 2-27,0-2-34,1-2 307,0-4-346,2-4 11,1-6 170,1-4-159,1-6 12,-1-4-6,1-6 22,-2-5 90,0-4 642,-2-4-417,0-2-8,-1-2-77,0-2-135,1-4-106,0-4-28,1-4 0,2-4 6,2-3-17,2-2-12,1-1-10,1 0-6,1 1 5,0 1-5,-1 4-6,-1 4-22,-2 3-12,-3 5-5,0 2 12,0 2 16,-1 2 22,0 3 23,0 2 16,1 6 12,0 2-6,0 4-5,0 3-17,1 1 5,0 1-5,2-1 5,0-1-50,2-2-151,0-1-241,-1-2-398,0-1-840,0-2-1568,-1-2-5758,-2-3 9012,-1-1 0,-3-3 0,0-1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7:02.1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1 570 20627,'7'-18'117,"-1"5"34,-2 23 17,0 2-22,1 3-28,0 3-34,1 1-23,0 2-10,1 1-12,-1 0-6,1 0 1,0-1-6,1-1-6,-1 0-5,1-2-6,0-1 1,0-3 10,0-2-5,-1-3 5,-1-1 6,0-3 17,-2-2 61,0-1 74,-1-1 106,-2-1 100,1 0-10,-1 0-74,-1 0-95,1-1-89,0-3-51,1-2 0,1-3-16,0-2-18,0-2-5,1-2 11,1-3-5,0-1-17,2-1-6,1 0 0,-1-2 0,1 1-5,0-2 5,1 2-5,0 0-12,0 0 6,1 1-17,-2 2 12,2-1-29,-2 3-27,1 2-46,-1 0-139,-1 5-174,0 1-263,0 3-354,0 3-565,1 0-661,0 2-823,2 3-4772,-2 0 7858,0 1 0,-5-1 0,0-1 0</inkml:trace>
  <inkml:trace contextRef="#ctx0" brushRef="#br0" timeOffset="432">460 592 22442,'64'-1'1030,"-11"0"-795,-43-5-33,-1 0-28,0 1-18,-2-1-10,0 0-6,-2 1-11,-1 0-6,-1 1-33,-1-1-12,-1 0-22,0-1-28,0 0-6,-1-1 6,0 0-28,0 0 0,0-1 12,0-1-12,-2 0 0,0 2 11,-1-1-28,-2 3-33,0 0-29,1 2-16,-2 0-56,1 2 16,-2 1 23,-1 3 12,-1 1 44,-1 6 16,-1 0 18,-2 4-6,1 2 11,-3 1-5,2 3 5,0 0 0,1 1 17,2 1 17,3 1 0,1 0 22,3 1-17,2-2-5,1-1 11,4 0-11,3-1 11,4-1 6,2-1-18,4-2-10,0-2 5,2-2-16,0-3-18,2-2-44,0-3-118,0-2-173,1-2-264,-2 0-369,0 0-684,-2-2-919,-2 0-2009,-2-1-2931,-4 0 7534,-3 0 0,-4 2 0,-1 0 0</inkml:trace>
  <inkml:trace contextRef="#ctx0" brushRef="#br0" timeOffset="741">942 1 23080,'0'51'327,"0"0"1,-1 39-171,-1-53-39,-1 0-51,0 3-28,0-1-11,0 1-5,0-1-1,0 0-5,1-1-6,-1-2-22,2-2-12,-1-3-49,0-1-74,2-3-100,-1-1-152,1-2-196,0-3-286,1-3-469,1-3-589,2-3-655,0-2-2471,3-3-100,-2-2 5164,0-2 0,-2-2 0,-1 0 0</inkml:trace>
  <inkml:trace contextRef="#ctx0" brushRef="#br0" timeOffset="1128">1161 614 19098,'-31'52'1294,"7"-7"-987,24-31-60,0-1-51,0 0-11,0-1 11,3-2 16,1 0 24,4-3 5,-1 0 17,3-2-1,0-1 7,2-2-46,1-2-44,2-1-40,0-2-50,0-3 11,2-2-11,-1-1 0,1-2 11,-1-2-16,-2 0 16,1-3-11,-2-1 11,0-2-11,-1-1-5,-2 0-12,-2-1-11,-1 1 0,-3 0-6,-2 2 6,-1 1-11,-2 2-6,-2 2-22,-3 2-17,-3 2-11,-4 4-28,-1 3-6,-2 1-6,-3 5-21,0 2-29,0 4-78,1 2-118,2 0-146,3 0-150,2-2-208,4 1-365,1-1-609,3 0-633,0 1-824,2-1-4486,1 1 7718,0-3 0,0-3 0,0-3 0</inkml:trace>
  <inkml:trace contextRef="#ctx0" brushRef="#br0" timeOffset="1451">1774 460 22806,'-56'-5'190,"6"5"-50,32 18 34,-1 2 16,2 1-33,1 1-23,2-2-22,3 0-22,3-2 0,3-1-18,3-1 7,1 0-23,1-1-6,3-1-11,1 0-5,5-2-12,0-1-10,2 0-12,3-1-34,1-1-61,2 0-107,2-1-201,0-2-347,0 0-606,1 0-1091,-1-2-2046,0-1-3903,-2 0 8396,-4-1 0,-5-1 0,-4-1 0</inkml:trace>
  <inkml:trace contextRef="#ctx0" brushRef="#br0" timeOffset="1643">1949 570 19938,'1'10'2364,"0"-2"-2079,-1-8 147,0 0-651,21 52-162,-14-32-308,16 41-476,-18-46-667,0 1-525,-1-2-584,2-1-4609,-2-3 7550,1-3 0,-3-4 0,-1-1 0</inkml:trace>
  <inkml:trace contextRef="#ctx0" brushRef="#br0" timeOffset="1805">2168 154 19098,'0'0'0</inkml:trace>
  <inkml:trace contextRef="#ctx0" brushRef="#br0" timeOffset="2159">2431 1 16460,'0'5'4290,"0"-1"-3517,0-4 1087,0 0-1653,2-5 6,0 12 5,1 1-33,-1 15 11,-1 3-17,-1 4-50,0 2-17,0 2-28,1 2-17,0 2-11,1 0-22,0 1-6,1-2 5,0-1-16,0-1 11,1-1-11,-1-1-6,-1-3-5,-1-2-6,0-5 5,0-2-10,0-4 5,-1-3-6,1-2-16,-1-4-12,0 0-28,0-3-61,0-1-73,0-1-89,0-1-107,0-1-135,0 1-134,-2 0-202,1 0-346,-1-1-533,0 1-728,0-2-4901,1 0 7371,1 0 0,0 0 0</inkml:trace>
  <inkml:trace contextRef="#ctx0" brushRef="#br0" timeOffset="2391">2300 373 26049,'40'-41'-6,"0"1"1,29-24-7,-48 66-49,2 3-85,-1 2-95,0 2-162,-1 1-202,-1 2-235,-1 1-381,-1 3-661,-3 0-695,-1 4-834,-2-2-4671,-5 0 8082,-1-4 0,-4-6 0,0-4 0</inkml:trace>
  <inkml:trace contextRef="#ctx0" brushRef="#br0" timeOffset="2791">2672 417 23948,'60'39'1073,"0"1"0,8-6-861,17-6-111,-67-45 0,-3-3-6,-5 5-16,-3 1-1,-2 1-28,0 2 1,-2 2 5,-1 2-45,0 3-17,-2 1-5,0 2-22,0 1 44,0 3 34,-3 2 16,-2 7 34,-4 5-5,-3 8-6,-3 4 17,-3 5 5,0 2-22,-2 0-11,3 1-11,-1 1-40,3-2 0,1-1-5,3-1-28,0-4-6,2-2 0,2-3-11,1-2-39,0-5-50,1-1-79,0-4-101,1-2-123,0-1-146,-1-2-258,0 1-408,0 0-908,0 1-1489,-1 1-5349,1 0 8978,1-1 0,1-4 0,2-3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7:17.9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0 23853,'7'58'588,"1"0"0,4 40-577,-10-40 0,-1-3-800,0 17 806,-3-35 11,0-2 261,-2-1-267,1-3 142,-1 0-152,1-5-1,1 0-6,-1-4 410,2-3-415,-1-5 0,0-3-28,1-3-39,0-4 5,0-1-11,1-3-391,-1 1 44,1-3-163,0-2-167,0-3-248,0-2-458,0-1-549,1-1-554,1-2-684,1-1-3535,2 1 6778,-1 2 0,-2 5 0,0 3 0</inkml:trace>
  <inkml:trace contextRef="#ctx0" brushRef="#br0" timeOffset="286">31 460 24049,'64'-17'274,"-9"5"-173,-40 16-28,0 3 5,2 0-10,-2 1-24,0 1-16,-2 0 12,-2 3-18,-2-1 12,-1 3 5,0 0 154,-35 26 0,-14 1-154,-8-13-39,2 12 0,1-6-11,6-31-50,24-3-51,10 0-124,4 0-206,0 0-1434,2 0 195,4 0-722,1-2-924,6 1-4850,-2-1 8177,2 0 0,-6 2 0,-1-1 0</inkml:trace>
  <inkml:trace contextRef="#ctx0" brushRef="#br0" timeOffset="709">360 591 24710,'82'-10'807,"-15"1"-622,-56 5-45,-1-1-40,1 0-21,0-1-18,0-1-16,-1 0-11,0-1-23,0 1 6,-2-1 16,0 0-5,-2-1-823,-14-40 683,-9 36 67,-30-16 28,11 40 23,-10 11-1,20-8-5,-1 1 0,2 0-22,2 1 22,3 0 0,3 0 0,4 2 0,4-1-6,3 1 6,3 0 0,1-1 6,5 1-6,2-2 0,4 0-6,5-2-16,2-1-17,4-1-57,3-2-100,4-2-123,1-1-162,3-3-175,1 0-223,0-1-309,-1-1-531,0-1-566,0-1-650,-1 0-4083,-3 0 7018,-5-2 0,-10 1 0,-6 0 0</inkml:trace>
  <inkml:trace contextRef="#ctx0" brushRef="#br0" timeOffset="1205">929 526 22918,'-52'21'243,"0"1"1,-19 10-255,39 12 16,27-22-5,4-13 17,2-1 45,1-2 33,3-1 34,3-2 11,0-1-6,4-1-27,0-1-23,2-2 5,1-2 1,1-3 11,-1-2-1,-1 0 7,-1-2-23,-1 0 28,-2 0 5,0-1-5,-3-1 23,0 1-29,-2 1-16,-1 0-34,-1 2-28,-1 1-28,1 2-5,-2 1-18,2 3-5,-1 0 6,0 2 11,-1-1 0,1 1-7,-2 2 18,2 2 6,-2 3 22,3 3 40,-1 2 10,1 4-5,0 0-6,1 4 23,1 0-18,-1 3 1,1 0 22,-1 2-55,0 1 27,-1 0 6,-2 2-17,0 0 11,-1 2-6,-3-1-10,0 0-6,-3-2 5,0-2-22,0-1-6,-2-4 12,0-1 5,-1-3 12,0-3 16,0-3 6,-2-2-23,0-2-11,-2-2-22,-2-2-17,-2-1-6,-1-1-27,-2-1-51,3-2-67,-1-2-57,3 0-116,0-2-152,3 1-203,2-1-413,3 0-1020,3 1-1797,2-3-5148,1 2 9057,1 0 0,0 3 0,0 2 0</inkml:trace>
  <inkml:trace contextRef="#ctx0" brushRef="#br0" timeOffset="1462">1061 482 25203,'20'35'241,"-3"-3"-191,-15-16-27,0 1-1,-1 1-11,1-2-27,-1 1-40,0-2-79,2 1-123,-2-2-151,1-1-196,0-1-380,0-1-735,0-2-1350,0-1-5728,0-2 8798,-1-1 0,0-3 0,-1-1 0</inkml:trace>
  <inkml:trace contextRef="#ctx0" brushRef="#br0" timeOffset="1629">1061 241 19675,'3'2'-2728,"0"-1"448,-3-1-696,0 0 0,0 0 0</inkml:trace>
  <inkml:trace contextRef="#ctx0" brushRef="#br0" timeOffset="2116">1192 548 12046,'3'8'4621,"-1"-1"-3636,-2-7 3283,0 0-4060,-12 65-23,8-47 39,-10 49 78,14-64 79,-1-1 62,1-1 1074,0 0-1195,10-49 1,7-22-206,0 22-821,-1-19 0,2 4 760,-1 36 95,4 2-106,-7 10-1,5-5-10,-10 14-17,-2 2 5,-1 2 1443,0 1-1471,0 1 6,0 2-5,1 3 16,0 3 23,2 2-1,0 3 18,1 1-7,-1 1 1,0 1-6,-2 2-22,2-1 11,-2 1-17,1 1 1,-2-1 16,1 1-23,-1-2 6,-1 0 6,1-2-11,-2-2-1,0-1 18,-1-2-34,-1-1-23,0-1-16,0-1-79,0-1-118,-2 1-117,1 0-156,-1 1-215,-1 0-284,-2 0-600,-2 1-1198,-3 0-2571,-1 0-2717,0-1 8105,1-2 0,4-2 0,1-3 0</inkml:trace>
  <inkml:trace contextRef="#ctx0" brushRef="#br0" timeOffset="2560">1696 701 25629,'2'-29'-39,"-3"8"55,-6 24 1,-2 3 28,0 1-34,-1-1 0,2 1 6,1-1-17,2 0 6,2-1 5,1-1 0,1 0 12,1-1 21,1-1 29,1 0 6,1-2 27,2 0-33,1 0-12,2-1 7,0-2-7,0-2-5,-2 0-22,0-1-6,-3 1-17,-1 1-95,-2 1-230,0 1-201,0 1-241,0 1-331,-3 2-711,-3 3-1680,-4 3-5506,1 2 8984,0-1 0,4-4 0,2-1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7:16.3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1 635 21114,'18'-25'201,"-3"5"-89,-13 23 56,0 1 40,-1 5 4,-1 0-15,0 5-46,-1-1-44,-2 3-46,-1 1-10,-1-2-1,1 0-5,0-1 11,1-1-17,0-1 12,0-1 5,1-4 39,0-1 101,1-4 101,1 0 509,0-2-711,0-2-50,0-2 0,0-4-23,0-2-5,0-3-6,0 0 6,1-2-23,1-1-5,2-2 11,3 0-11,0 0 0,2-1 0,0 0-6,1-1-6,2 1 12,-1-1-11,1 2 5,1 1-11,-1 1 11,1 2 6,-2 3-6,1 2 0,-3 2-27,-1 2 16,-1 2-17,-2 1 17,-1 2 22,-1 0 17,0 3 12,0 1-1,0 3 17,0 3 1,1 2-7,-2 2 6,1 0 6,1 2-6,-1-1 1,0 0-7,0-1-22,0-1 6,0-2-6,0-1 1,-1-2-1,1-2 0,-2-1 11,1-2 23,-1-2 73,0 0 16,0-1 6,1 0-22,0-2-73,1-1-23,3-4-11,2-2 0,4-2-11,2-3 6,1 0-12,2-3-10,2 1 10,0-2 0,2 0-10,-2 0 10,1 2 6,-4 1-6,-2 2 1,-2 4-23,-4 1-28,-2 4 5,-3 2 12,-2 1 22,-1 5 1,0 1 21,0 7 1,0 2-1,-2 5 12,0 0-34,0 3 6,0 0-34,1 2-61,0-2-107,1 2-128,0-2-180,1 0-224,0 0-297,1-2-330,0-3-466,-1-1-318,1-3-174,-1-3-168,1-3-3540,-1-3 6038,0-1 0,0-2 0,-1 0 0</inkml:trace>
  <inkml:trace contextRef="#ctx0" brushRef="#br0" timeOffset="396">548 460 22049,'11'53'908,"-2"-6"-690,-12-27-16,1 0-51,2-1-39,-1 0-33,1 0-18,0-2-33,1-1 6,1-1 5,1-3-5,2-2 22,0-2 44,-1-3 46,0-2 22,0-2 17,0-1-51,1-1-55,3-3-12,0-2-11,2-4-6,0-3-11,1 0-5,-1-2-23,0-1-5,-2 0 22,2-2-28,-1 1-6,2 0-5,-1 0 0,1 0 11,0 0 5,-1 1 1,0 2-12,-2 1 6,-1 3-22,-1 3-28,-2 2-18,-2 2-4,-1 2-1,0 1 45,-1 3 28,0 6 5,0 2 1,1 7-28,-1-1 10,0 2-38,0 1-96,1 2-156,0 1-196,-1 0-275,2 1-404,-2-1-570,1 0-740,-1-2-767,0-2-4700,0-5 7954,0-3 0,0-5 0,0-3 0</inkml:trace>
  <inkml:trace contextRef="#ctx0" brushRef="#br0" timeOffset="745">1162 438 21562,'-52'4'342,"0"-1"0,-35 4-180,63 3-55,2-1-51,3 1-34,4 1-16,3-1-1,4 2 1,2-1 11,4 1 11,1-1 16,3 1 29,2-1 34,3 0 27,3 1 6,0 0 0,1 0-17,0 0 6,-1 0-17,-1 1-11,0-1 0,-3 0 5,-1-1 17,-3 1 12,0-2-7,-2 1-16,-1 1-28,-2-2-28,-2 1-11,-1 0-28,-2 0-39,0 0-51,0-1-101,0 1-83,0-1-119,2-1-128,0 0-196,1-2-359,0 0-727,-1-3-1104,1-2-5496,-1 0 8386,2-2 0,1 0 0,2 0 0</inkml:trace>
  <inkml:trace contextRef="#ctx0" brushRef="#br0" timeOffset="1058">1227 0 24458,'-1'38'207,"-2"-1"-145,1-2 22,-2 2-28,0 3-6,-1 1-11,-1 3 0,2 1-441,-1 1 391,2 0-1,0-3-16,1-2-3,2-3-69,0-4-80,1-3-105,1-3-118,0-5-208,1-3-335,0-6-209,-1-2-1253,-2-4-1286,1-4-4528,-1-1 8222,0-3 0,0 0 0,0 0 0</inkml:trace>
  <inkml:trace contextRef="#ctx0" brushRef="#br0" timeOffset="1242">921 285 23164,'47'-22'319,"1"0"1,36-13-276,-46 34-49,3 0-96,0 2-201,3 3-770,-1 2-43,-1 4-974,-2 2-1031,-3 2-5343,-7 0 8371,-6-3 1,-11-5-1,-7-3 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7:09.6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298 88 22632,'-19'55'196,"0"0"0,1-3 0,5-7-39,10-9-23,0 0-33,-1 1-11,1-2-29,0 0-5,1-2-11,0-4-17,0-3 11,0-4-5,1-4 11,0-3 5,1-3 73,-1-4 57,1-3 77,0-3 68,0-1 168,0-1-364,0-2-90,0-1-44,1-4-1,0-2-11,1-2 6,0-1-11,0-1 5,-1-1-11,0 1-6,-1 0 1,-1 0-24,-3 0-27,-2 0-5,-3 1-12,-1 1 11,-2 1-11,-1 3 12,0 3-1,-1 2 12,1 1 27,0 2 18,0 4 33,0 1 11,1 3 11,0 2 1,2 0 16,0 0-17,1 1 6,2 0-11,0 0-6,2 1 17,2 0 6,1 0 22,2-1 17,4 0 33,3-1 23,4-1 5,4-1 7,3-2-35,2 0-22,2-3-22,1-1-23,0 0-16,-1-2-12,-1 0-6,0-1-33,-2 1-44,0-1-113,-1 0-180,-2 0-284,0 0-471,-1 1-897,-1 0-1422,-1 1-5377,-4 1 8816,-2 0 0,-3-1 0,-3-1 0</inkml:trace>
  <inkml:trace contextRef="#ctx0" brushRef="#br0" timeOffset="451">452 570 23265,'91'-15'538,"-16"4"-382,-67 10-10,0 0 0,-1 0 5,-1 0 45,-2 0 0,-1 0-11,0-1-40,-2 1-44,3-2-28,-2 0 0,2-2-6,-1-2-11,1-2 0,-1-1-28,-1-2 28,0 1-16,-1 0-7,-1 0 6,0 1-22,-1 0 0,-2 1 0,-3 0-17,-1 2-28,-1 0-23,-2 3-33,0 2-11,-3 1 45,-1 1-17,-1 2 32,-2 3 7,-1 4 17,-1 3 11,1 2 11,0 2 6,1 1-11,1 2 22,1 0-16,2 0 21,1 0-27,0 0 11,2 0-1,1 0-16,2-1 45,3 0-34,1-1 1,3-1 16,2 0-28,2-2 22,4 1 17,3-2-16,3 1-7,2-1-10,3-1-40,2-2-33,2 0-84,2-3-130,2 0-189,0-4-348,2-1-470,0-1-583,-1-1-901,-1-1-4862,-4 0 7634,-4-1 0,-10 0 0,-3 1 0</inkml:trace>
  <inkml:trace contextRef="#ctx0" brushRef="#br0" timeOffset="768">1043 526 23887,'-28'-6'-6,"1"5"28,9 11 1,-3 2 16,0 1 28,-1-1 0,1 2 34,-1 0 0,4 1-11,0 0-23,2 0-22,3 0-6,2 1-11,2-2-6,4 1 1,2-1 5,2-2 0,2 1 33,4-2-5,2-1-5,4-1-7,4-1-44,1-2-22,4-2-62,1-1-78,3-2-113,1 0-117,2-2-190,0-1-253,-1-2-442,1-1-750,0-2-1312,1 0-4967,-2-1 8306,-5 1 0,-10 3 0,-5 2 0</inkml:trace>
  <inkml:trace contextRef="#ctx0" brushRef="#br0" timeOffset="1201">1284 635 16000,'6'9'4974,"-1"-2"-4980,-5-7 1104,0 0-733,3 4-1,0-2-23,3 3-16,-1-4-34,0 0 0,1-1-11,-1 0-22,0 0-28,1 0-34,0-1-45,1-2-28,1-1-22,-1-1-33,1-2-1,0 0-22,0-1-1,1-1 7,-2-1-23,1-1-6,-1-1-11,-1 0-5,1-1 5,-2 0 0,0 0-11,-2-1 12,-1 2-12,-2 1-12,0 1-10,0 4-73,-1 0-40,-3 3-22,-3 2-5,-3 1 72,-2 5 45,-4 2 23,-3 4 5,-2 1 0,0 1-11,0 1 17,0 0 11,1 1 6,1 0-1,2 0 1,1 1 11,3 0-1,3 0-4,2-1 21,3 0-10,2-1 38,2 1 34,3-2 12,3 1 5,3-2 17,5 0-22,1-2-1,3-3-16,2 0-40,1-2-28,2-1-22,1-2-39,-1-1-78,1-1-68,0 0-124,-1 0-195,-2-1-280,0 0-577,-2 0-868,-3 0-1266,-4 0-5182,-3 0 8677,-3 1 0,-2 0 0,-2 0 0</inkml:trace>
  <inkml:trace contextRef="#ctx0" brushRef="#br0" timeOffset="1512">1656 66 22638,'-3'81'733,"0"-9"-531,-1-40-34,1 3-45,0 1-28,1 0 1,1 0-35,0-1-16,1 0-11,0-2 10,0-2-32,0-3 4,0-2-21,1-4-46,1-1-55,1-2-140,0-3-169,0-3-234,-1-2-315,1-1-487,0-2-722,0-2-1065,0 0-4838,0-2 8076,-1 0 0,-1-2 0,0-1 0</inkml:trace>
  <inkml:trace contextRef="#ctx0" brushRef="#br0" timeOffset="2223">1787 592 21562,'39'31'1149,"-6"-5"-853,-23-24-32,-1 0-29,0-2-22,-1 1-29,-1-1-27,-1 0 0,1-1-17,-2-1-11,1-2-6,0-1-45,-1-3-27,1 0-1,-1-2-16,0-1-17,-1-1-1,1 0-10,-1 0-6,0 1 0,-1-1 0,0 1-11,-1 0 0,-1 0 5,-1 1-11,0 1-33,-2 1-40,-1 2-44,-3 2-12,-2 1 12,-1 2 55,-3 2 29,-2 4 28,-1 1 16,-2 4-16,-1 0 22,0 0 0,1 1 11,1 0 0,2-1 6,1 2-6,1 0 0,2 1 17,2 0-17,1 2 12,2-2-1,3 3 12,1-2-6,1 2 0,3-1 0,2 1-11,4 0 16,2 0 6,3 0-5,3 0-23,2-2 6,0 0-17,0-3 6,0-1 10,-2-1-4,-1-3-7,-3-1 1,0-2-1,-2-2 7,-1-1 16,-1 0-6,0 0-11,-1-2 17,0 0 0,-1-3-5,0 1 16,-2 0 11,0 0 1,-2 1 21,0 0 12,-1 0-16,0 0-7,0 0 1,0 0-23,-1 0-5,1 0-6,1-1-6,-1 0 12,1-2-6,0 1 11,1-2 1,-1 0 4,2-2 7,0 1-6,0-3 5,0 2-16,1-2-1,-1 0-16,0-1 11,-1 1-6,1 0 1,-1-1-1,1 1-22,1-1 0,-1-1 0,2 0 0,0 1 0,1-1 0,0 0 0,3 0-17,0 0 12,1 0-1,2-2-5,1 3 0,1 0-12,0 2-16,0 1-39,0 3-73,-2 1-91,1 3-127,-1 0-191,-1 2-224,1 3-320,-1 2-470,0 4-627,0 4-767,1 1-4342,-3 0 7310,-2-2 0,-5-5 0,-1-4 0</inkml:trace>
  <inkml:trace contextRef="#ctx0" brushRef="#br0" timeOffset="2630">2554 592 24111,'-57'-34'201,"9"7"-162,30 28 12,-1 3-6,1 1-1,-1 3 7,1 2-12,1 1 0,2 2-5,3 0-6,1 2-6,3 0 1,1 0 16,3-1 6,0 0 22,3 0 17,0-1 11,3-2 17,1-1 11,2-1 40,0-2-6,3-1 17,-1-3-12,2-1-33,0-1-28,1-2-34,2-3-34,0-2-5,2-2-5,1-2-12,0-1 6,1-1-17,0 0-17,-1 0 6,-1 2-6,0 0 11,-2 0-10,-1 3-7,-3 1-22,-2 1-5,-2 3-6,-2 0-6,-1 2-66,-1 0 122,0 3 12,0 1 5,0 5-6,0 1 12,0 1-11,0 2-1,3 1-10,1 1-1,3 0-5,1 0 5,1 1-5,1-1-67,0 0-96,1-3-168,0-1-229,-1-2-314,2-1-521,-2-1-789,0-3-1597,1-2-4851,-2-1 8643,-1-1 0,-4 0 0,-1 0 0</inkml:trace>
  <inkml:trace contextRef="#ctx0" brushRef="#br0" timeOffset="2944">2817 0 24508,'-14'59'121,"1"-1"1,0-4-1,2-6-54,1-8-11,1 2-16,0-1-7,2 1-10,2-2-23,1 0 33,3-3-22,0-3 1,1-3 16,2-3-40,1-3 24,3-1-1,1-3 0,0-1-22,2-2 0,-2-1-29,1-2-27,-1-2-22,-1-3-68,1-2-84,-1-1-117,0-3-186,-1-1-279,1 1-555,0-3-1041,0 0-7412,1-1 9541,-1 0 1,-3 0 0,-1 0 0</inkml:trace>
  <inkml:trace contextRef="#ctx0" brushRef="#br0" timeOffset="3241">2444 460 24486,'88'-40'386,"-13"9"-341,-49 29-28,0 1-34,-1 0-33,1 2-57,-1 3-106,-3 2-72,-2 3-57,-2 2-27,-3 0-12,-1 1 6,-2-1-6,-1 1 5,-1-2 23,-2 0-50,0-2-185,-1-1-442,0-2-679,0 1-717,-1 0-704,1 1-3530,-2-1 6660,0 1 0,-2-4 0,-1-1 0</inkml:trace>
  <inkml:trace contextRef="#ctx0" brushRef="#br0" timeOffset="3395">2926 635 5835,'0'0'0</inkml:trace>
  <inkml:trace contextRef="#ctx0" brushRef="#br0" timeOffset="3585">2992 307 6703,'8'2'0,"-1"0"0</inkml:trace>
  <inkml:trace contextRef="#ctx0" brushRef="#br0" timeOffset="3956">3014 526 16269,'-2'-5'4542,"2"2"-4144,0 3 588,0 0-689,-14 48-62,10-30-44,-11 37-29,13-42-33,0-1-28,1-2 33,3 2 34,1-2 39,4 0 57,4-1-18,2-1-22,3-1-34,2-1-55,2-3-18,2 0-27,2-3-17,0 0 5,0-2 1,0-1 0,-2-4-7,-1-1 12,-1-2 0,-3-1 17,-2-1 22,-1-1 1,-3-1-7,-2-1-22,-2 0-33,-4-1-6,-1-1-28,-3 0 0,-3 1-17,-2-1-22,-4 2-11,-3 1-34,-2 2-6,-3 2-22,-1 3-34,-3 2-27,-1 3-57,-1 2-72,1 2-63,3 1-83,2 3-84,4 2-117,2-1-186,4 0-258,1 0-318,3 0-387,2 1-207,1-1-308,3 1-555,3 0 2840,6 0 0,-5-4 0,3 0 0</inkml:trace>
  <inkml:trace contextRef="#ctx0" brushRef="#br0" timeOffset="4296">3342 592 22834,'33'44'767,"-7"-8"-341,-25-35 66,1 0-66,-2-1-118,2 0-134,-1-3-107,3-1-33,1-5-6,1-2-17,2-2 0,1-1 1,1-2-12,0 0 5,2-3-16,1 1 17,1-4-6,2 1 22,0-3 0,2 0 6,1 0 23,-1 0 22,0 3 11,-2 3 5,1 3-16,-2 5-17,0 3-28,-4 2-6,1 3 1,-3 3-6,1 4 27,0 5 52,1 8 21,1 6 18,-1 5-7,1 5-32,0 2-29,-1 2-28,1-1 23,0-1-57,1-1-10,-1-3-46,-2-1-128,1-4-191,-2-2-358,-2-5-795,0-5-1984,-2-3-5975,-1-5 9482,-2-4 0,-1-1 0,0-2 0</inkml:trace>
  <inkml:trace contextRef="#ctx0" brushRef="#br0" timeOffset="5255">2839 614 24010,'9'-30'610,"-1"6"-548,-8 23 55,0 1-55,0 4 11,0 0 5,0 3-11,0 2-22,0 1 11,1 1 6,0 2-12,1 1-11,1 1-22,0 0 0,-1 3 5,1 0 1,-2 1-11,1 1-12,0 0-35,-1 0-82,0-1-186,-1 0-385,1-1-701,-1-1-1541,0 0-6211,0-2 9141,0-4 0,0-4 0,0-4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7:06.822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176 112 22541,'-8'-61'-2961,"1"12"1940,8 48 3669,-1 0-3173,1 3-1035,-1 1 997,2 4 176,0 4-478,0 4 905,0 3-79,0 3-1426,-1 3 1348,0 1 977,0 3-480,-1 2-2,0 1-48,0 1-124,0 1 90,0 0-152,0-1-27,1 0-109,-1-2 26,1-1-67,-1-3 73,0-1-40,-1-2 55,0-1 70,-3-2 226,0-3 114,-1-2 243,0-4 52,1-1 147,-1-3 231,2-2 59,0-3 451,1-1-468,1-1-2572,0 0 0,1 0 0</inkml:trace>
  <inkml:trace contextRef="#ctx0" brushRef="#br0" timeOffset="347">0 441 22753,'50'-34'1544,"1"1"0,-6 1 1,-5 9-374,-12 19-2028,0 1 189,-2 2 97,-1 0 99,-2 3-95,-3 2 168,-1 4-1490,-3 2-206,-2 1 438,-3 3-241,-2 1 215,-3 1 345,-2 1 523,-2 1 413,-2-1 563,-3 1 705,-4 1 566,-4 1 692,-3 0 67,-3 1-93,-2-1-248,-1-1 13,-1-1-173,-1-4-317,2 0-330,0-4-525,3-1-200,1-2-263,4-2-192,2-2-377,2-2-285,3-1-362,2-1-792,2-3-255,1-1 707,3-3 898,3-1 480,7-1 730,-1 1-403,1 1 1,-6 3 0,-3 3 0</inkml:trace>
  <inkml:trace contextRef="#ctx0" brushRef="#br0" timeOffset="708">482 506 22753,'68'33'-3531,"-12"-7"2481,-46-31 3694,0 0-742,-2 1-653,-1-2-161,0 0-219,-2-1-288,-1 0 850,-1-2-564,-2 1-1845,1-1-273,-2 0-218,0-1-76,0 1-181,0 0 448,-2 1-334,-2 0 159,-2 2 125,-1 0 232,-1 2 761,0 1 16,-1 1 433,1 1 403,-2 0 417,1 4 1124,-2 3 392,0 3 47,-2 4-659,1 2-299,-2 4-429,3 1-523,0 4-153,2 0-968,2 2-366,1 1-351,2-1-16,2 1 73,2-3 22,4-1-179,3-3-165,6-3-352,5-3 550,4-3 567,0-2 689,-1-4 0,-10-3 0,-4 0 0</inkml:trace>
  <inkml:trace contextRef="#ctx0" brushRef="#br0" timeOffset="1086">1249 112 22969,'-86'-23'-2082,"13"8"1758,51 31 3349,-1 2-1301,1 1-662,0 1-428,2 2-322,2 1 360,1 2 374,3 1-292,1 2-1756,2 1-30,2 1-135,1 2 77,2 0-1,0 3 108,2-1 42,2 2 101,0 0 87,2-1 42,0-2 166,1-1-44,2-2 49,1-3-81,2-1-69,1-2 30,-1-1 29,1-1 10461,-1-3-7535,-2-2-3493,0-3 45,-1-4 43,-1-2 77,0-3-40,-1-3 53,0-1-189,-1-1 106,0-1-606,1-3-1058,-1-2-4918,0-1 7685,0 0 0,0 3 0,0 2 0</inkml:trace>
  <inkml:trace contextRef="#ctx0" brushRef="#br1" timeOffset="1571">723 638 20112,'46'-34'170,"1"0"1,33-21-165,-47 47-34,1 2-45,-2 3-84,0 2-117,-2 0-96,-2 1-100,-1 1-52,-2 1-55,0 1-33,-1 1-12,-1-1 34,-2-1 90,-4 0 66,-3 0 102,-3-1 184,-4 0 219,-4 1 229,-2 0 225,-3 0 134,-2 2 78,-4 1 34,-4 2-39,-3 3-78,-1 0-141,-2 2-106,-1-1-140,0 2-113,3 0-61,0 1-55,3 0-18,2 1-5,2 0-12,1 1 1,2-1-12,2 1 23,2 0 6,2-1-12,0 0 0,2-2 0,1 1 28,2-3 45,1 0 79,1-3 72,1-1 56,1-3 17,1-1-33,2-3-67,1-1-46,0-3-39,2-2-16,-1-4 16,-1 0-22,0-2-1,-3-1-10,0 1 5,-3-2 6,-1 0-11,-1-1 5,-2-1-17,-1 0-33,-1 1 5,-2 0-27,-1 1-1,-2 0-11,-1 2-16,-2 0-6,2 2-57,-1 1-72,0 2-168,1 1-229,0 2-209,1 3-256,0 0-336,1 4-360,-1 1-374,2 3-432,-1 1-1741,2 2 811,1-1 3434,0 0 0,0-5 0,0-2 0</inkml:trace>
  <inkml:trace contextRef="#ctx0" brushRef="#br1" timeOffset="1836">1336 747 19972,'40'39'1489,"-9"-11"-1366,-30-35-11,-1-3-17,1-2 6,-1-1-6,0-2-5,0 0-11,0 0 0,0 0-12,0-1-6,0 0 1,0 0-12,0-1-5,1 2-22,0 0 5,2 1-23,1 2-10,0 0-12,2 2-50,1 2-17,2 2-17,1 1-50,1 2-141,3 0-263,1 3-285,2-1-464,1 1-416,0 2-364,0 2-470,-2 2-1418,1 2 881,-4-1 3091,-1 0 0,-6-4 0,-3-1 0</inkml:trace>
  <inkml:trace contextRef="#ctx0" brushRef="#br1" timeOffset="2206">1709 616 21506,'60'21'2722,"-17"-7"-2419,-4-29-169,-23 4 12,-4 0-23,-5 3-6,-2-1-5,-1 0-39,-2-1-11,0 1-1,-1-1-26,-1 0 4,0 1-17,0 1-16,-2 1-17,-1 1-6,0 0-22,-2 1-35,-1 0-32,-2 3 16,0 0 12,-4 2 27,0 3 40,-2 2 11,-1 5 0,-2 2 11,2 2 17,0 2-11,1 2 6,2-1 5,0 3-12,4 0 29,-1 0 6,4 3-12,1-2 17,3 2-11,0-2 6,3 1 21,2-2 12,5-2 6,4-2-17,4-2-6,4-1-56,4-3-89,4-3-129,2-2-259,4-2-463,-1-2-869,1 0-1855,-2-1-5414,-6 0 9067,-4-1 0,-13 1 0,-4-1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8:01.0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54 23758,'95'-29'-207,"-16"5"-1,-63 25-144,-1 1-169,0 3-264,-2 0-408,1 0-734,-1 2-1035,-1-1-5183,-2 1 8145,-2-1 0,-4-2 0,-1-2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8:01.2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20655,'69'-9'-4325,"0"0"1,-29 9 4324,38-11 0,-13 5 0,-58 10 0,-3-1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01:52.4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284 144 22060,'0'35'298,"-1"-3"-209,-1-12 7,0 2-29,0 1 0,0 3-28,0 1-5,0 1-1,0 1-10,1-1 10,-1 1-5,0-1 12,1 0-7,0-2-5,0 0 0,1-1-11,0 0-11,-1-1 5,1-2 0,-1-2-11,0-3 11,0-3 0,1-3-11,-1-2 12,0-1-24,-1-2-21,1-1-18,0-1-21,1-1-12,0-2-1026,0 0 242,0-6-470,0 0-763,0-4-946,0-2-17,0-1-2492,1 0 5556,0 1 0,0 6 0,0 2 0</inkml:trace>
  <inkml:trace contextRef="#ctx0" brushRef="#br0" timeOffset="390">21 188 8394,'-11'-1'5467,"2"0"-3827,9 1 4135,0 0-5456,12-31-61,1 18-34,12-24-44,-1 26-51,1 0-28,4 0-23,2-1-22,2 1-17,0 1-5,2 0-17,0 2-12,0 1-16,-2 2-6,0 0-5,-2 3-6,-1 1 5,0 0-16,-2 1-45,1 2-22,0 0-40,-1 3-11,-2-2-28,0 1-106,-2-1-202,-1-1-347,-4 1-521,-2-1-924,-4 1-757,-2 1-3645,-4 0 6687,-3 0 0,-2-2 0,-1-1 0</inkml:trace>
  <inkml:trace contextRef="#ctx0" brushRef="#br0" timeOffset="1097">809 538 19977,'-29'-26'118,"1"7"-79,13 26-28,-2 2 23,-2 1-6,0 1-6,-1 1 12,1 0-23,-1 0 0,3-1-5,1 1 11,3-2-17,2 0 0,3-2-6,2-1-11,2 0 12,3-1 5,0-1 16,4 0 7,3-2 10,4-1-5,4 0-11,3-2-11,2 0-6,2 0 5,1 0-10,-2 2 10,0 0-16,0 1 11,-2 3-5,-2 0-12,0 2 11,-3 0 1,-1 2 10,-1 0 12,-4 2 28,-1-2 39,-4 2 33,-1-1 40,-1 0 5,-3-1 6,-2 1-5,-3-1-6,-2-1-29,-1 0-4,-2 1-24,-1-2-21,0 1-18,-2-1-10,-2-2-23,1 0-6,-2-1 1,1-2-23,0-1-23,2-1-44,2 0-107,2-1-167,3 0-521,2 0-931,2-1-1484,3-2-2055,2 0 885,2-2 4447,0 1 0,1 2 0,-2 0 0</inkml:trace>
  <inkml:trace contextRef="#ctx0" brushRef="#br0" timeOffset="1427">1050 451 14757,'9'2'3170,"-2"1"-2857,-7-3 2695,0 0-2857,-3 47 23,1-26 5,-3 38 0,2-38-27,0 1-23,1 1-28,-1-1-28,0 1-6,0 0-11,0 0-6,0 1-16,0-1-12,1 1-5,-2-1 0,0-2-17,1-2-11,-1-2-45,2-3-67,0-3-107,1-3-124,0-1-155,0-1-158,0-1-324,1-1-482,0 0-834,0-2-696,0-1-3679,0-1 6682,1 0 0,0 0 0,0 0 0</inkml:trace>
  <inkml:trace contextRef="#ctx0" brushRef="#br0" timeOffset="1669">853 648 21534,'81'-30'353,"-11"5"-320,-44 21-10,2-1-74,-1 2-145,-1 0-308,1 1-683,-1 2-1462,1 0-947,0 2-6235,-2 0 9435,-4 2 1,-9-2 0,-6-1-1</inkml:trace>
  <inkml:trace contextRef="#ctx0" brushRef="#br0" timeOffset="2079">1510 648 21411,'-52'12'278,"0"0"0,-8 8 1,11 1-106,28-2-21,-15 14-46,26-18-44,2 1-18,4 1-4,1 0-7,3 0 18,2-2-29,1-2 12,4-2-1,1-1 1,2-2 27,1-1-16,1-4 17,0-1-12,0-1-5,1-3-23,0-1-5,1-5-11,-1-1-34,0-2 50,-1-3-5,0-1 11,-1-2 22,-1-2-22,-1 1 17,-1-2 0,-3 2 11,0 1-11,-2 0-12,-1 3-5,-2 1 12,2 4-29,-2 2-6,1 2-27,-1 4-73,0 0-45,0 1 157,0 3-6,1 2-6,0 4 7,1 1-1,1 2-11,1 2-6,0 2-5,1 0-34,1 1-72,1 1-124,0 0-179,2 0-242,-1-1-312,0-1-460,-1-2-773,1-2-974,-2-1 162,1-4-2487,-2-1 5506,0-3 0,-3-2 0,0 0 0</inkml:trace>
  <inkml:trace contextRef="#ctx0" brushRef="#br0" timeOffset="2419">1641 823 13379,'4'4'4833,"-1"-1"-3986,-3-3 2020,0 0-2710,6 29 6,-4-20 5,5 20 22,-6-27 281,-1-2-7,1 0-273,-1-1-102,1-1-55,-1-3-17,0-3-12,0-3 1,0-2 0,-1-2 10,0-11-16,0 5 6,0-7 5,1 7-16,0 0 27,0 0 12,1 1 22,1 1 50,2 2-16,1 1-18,0 1-27,1 3-34,1 1-11,1 3-5,1 1-12,1 0-50,1 2-28,2 1-68,0 1-94,1 1-113,2 1-218,0 1-365,1 0-3539,8 0 902,-6 0-4425,5 0 8015,-10 1 0,-6 0 0,-4-1 0</inkml:trace>
  <inkml:trace contextRef="#ctx0" brushRef="#br0" timeOffset="2759">2014 407 23707,'31'49'303,"-6"-5"-202,-20-25-1,-1 2-16,0 0-16,0 2-18,0 1-11,0 0-16,-2 1-1,1-1-16,-1-1-12,-2 0 6,1-2-17,-1-2 0,0-1-33,-1-2-40,-1-1-22,-1 0-28,-2-1-39,-1-1-39,-1-3-45,2-2-101,0-4-191,2-2-448,1-1-923,-1-2-1721,2-1-3338,-2-2 6985,3-1 0,-1 2 0,1 1 0</inkml:trace>
  <inkml:trace contextRef="#ctx0" brushRef="#br0" timeOffset="3012">1904 626 16992,'-4'0'3887,"1"0"-3271,3 0 2840,0 0-3227,47-28-15,-25 17-63,39-23-34,-36 25-55,1-1-40,1 1-16,0 0-73,1 2-79,-1 2-157,-2 2-206,0 1-253,-3 2-436,-2 1-881,-2 2-1886,-3 2-4420,-1 1 8385,-4-1 0,-5-2 0,-1-2 0</inkml:trace>
  <inkml:trace contextRef="#ctx0" brushRef="#br0" timeOffset="3347">2342 867 23847,'14'57'-918,"-5"-8"100,-17-36-610,0 0-1267,0-1-996,0 0-4648,2-3 8339,1 0 0,3-5 0,1-2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7:59.7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273 23 23265,'-53'-7'28,"6"5"-39,35 19 11,-1 2 11,1 2-11,0 0 17,0 2-17,1 1 5,0 2 1,1-1 5,-1 2 0,2-1 6,-1 1 6,2 0-1,-1 1 12,1 1 5,1-1-6,-1 0-10,4-1 16,1 0-11,1-1 17,2 0-6,0 0 11,0 0-5,1 1 28,5 10-62,0-8-11,2 6 0,-2-12-22,-1-3 5,1-2-28,0-1-50,-1-3-79,0 0-72,0-5-96,1 0-139,-1-3-220,0-1-391,0-2-644,1-1-1009,-2-1-5477,1 1 8222,-2-2 0,-1 1 0,-1-1 0</inkml:trace>
  <inkml:trace contextRef="#ctx0" brushRef="#br0" timeOffset="402">513 110 14303,'11'5'3277,"-2"-1"-2443,-9-4 3675,0 0-4458,-4-7 27,2 8 23,-3-2-11,2 9-12,1 4 17,-2 3 0,2 1 17,-1 2 12,2 2-35,-2 2-16,1 2-23,0 1-22,-1 2-5,1 2-12,-1 1-5,0 1-1,0 0 1,0 1-6,-1-2 0,-1 2 0,1-3 0,-1 1 0,1-3 0,1-2-6,0-3-5,1-2-6,1-4-22,1-4-39,0-2-68,0-3-117,0-2-129,0 0-174,0-3-224,0 0-291,1 0-414,0-2-701,0 1-2257,0-1-2313,1-2 6766,-2 1 0,1-1 0,-1 1 0</inkml:trace>
  <inkml:trace contextRef="#ctx0" brushRef="#br0" timeOffset="663">251 504 21831,'51'-29'282,"1"-1"0,-5 3 0,-7 5-170,-18 10-62,0 4-22,0 1-22,0 2-17,-1 1-51,0 2-72,-1 1-174,-2 1-225,-2 0-318,-3 3-515,-1-1-713,-2 4-1186,-2 0-4711,-1-1 7976,-2 0 0,-3-2 0,-1-1 0</inkml:trace>
  <inkml:trace contextRef="#ctx0" brushRef="#br0" timeOffset="1056">798 1 21713,'40'38'235,"0"-1"1,27 28-146,-51-46-29,0 1-10,0 0-29,-1 0 23,0 1 17,-3 1-1,-2 1 29,-2 2-12,-3 3 6,-2 0-5,-1 4 21,-3 0-27,-3 1-17,-3 1-5,-3 0-51,-3-2 44,-1-1-16,0-2-5,-1-2 5,1-3-23,1-1 1,2-4-28,1-3-46,1-3-72,3-3-106,1-2-140,3-3-91,1-2-162,0-1-178,2-2-359,2 0-706,1-3-1244,4-1-4805,0-2 7931,0-1 0,-4 4 0,-1 1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7:58.7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19983,'18'5'660,"-3"1"-464,-8-1-22,0 1-28,1 0-40,0 2-16,1-1-1,0 3 6,0 0-5,0 3 0,1 1-18,0 3-27,0 1 6,-1 3-18,1 1-5,-1 0 0,1 1-5,0-1-1,-1-1 12,1 0-6,1-1 17,-1-1-6,1 0-5,-1-2 11,1 1-17,-1-2 0,0 1 5,2-2-21,-2 1 10,1-1 6,-1 0-11,0-1 0,1-1 5,-2 0-5,1-3 5,-3 0-5,1-2-6,-2-1 12,-1 0-12,0-2 6,-1 0-12,0-1 1,0-1-6,0 2-6,-1-2 6,1 0-17,-1-1-22,0 1-50,1-1-68,-2 0-107,1 0-167,-1 0-258,0-1-425,0 1-674,-2-1-928,0 1-5025,0 0 7741,0 0 0,0-1 0,0-1 0</inkml:trace>
  <inkml:trace contextRef="#ctx0" brushRef="#br0" timeOffset="496">395 1 19876,'-22'2'157,"2"2"-67,12 5-1,-2 1 18,2-1 16,-1 2 17,1 0 22,-2 2-5,2 1-17,-2 2-3426,0 1 3393,0 2-12,-1 0 0,0 1 0,0-1 1,1 1-7,-1-1 12,1 0 0,0 2 5,0 0 18,-1 2 11,-1 1 33,0 1 3375,1 1-3403,-1-1-34,1 2-27,1-1 5,1 0-28,0-1-6,1-2-16,1 0-18,1-3 7,0 0-1,0-1-16,1-2-12,1-1-27,0-2-40,2-2-73,-1 0-123,2-4-151,0 0-241,1-1-392,0-1-706,0 0-985,0 0-4829,-1-1 7573,1 0 0,0-3 0,0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8:02.3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0 110 22929,'18'10'605,"-2"0"-420,-6 0-12,0 2-16,1 0-28,1 0-28,3 1-29,0 1-27,2 1-11,1 1-6,1 1-17,2 1 0,-1 2-5,1 0 5,0 2-11,0 1 0,0 0 0,0 2 0,-2 0 17,0-1-6,-2-1 6,0 0-23,-1-1-5,-2-2 5,0 0 1,-1-4 5,-2 0-17,0-3 0,-2-2-28,1 0-22,-2-2-50,-1-2-85,-1 0-106,0-2-168,-2 0-235,0-2-354,-1 1-721,-1-1-897,0-1-4671,-1-1 7354,0 1 0,-1-2 0,0 0 0</inkml:trace>
  <inkml:trace contextRef="#ctx0" brushRef="#br0" timeOffset="350">438 1 18874,'-40'57'532,"0"-1"0,3-3 0,7-9-146,14-16-44,1 3-23,0 1-56,-1 4-16,1 1-28,0 3-449,0 0 387,-1 1-39,0 1-29,1 0-38,-1-1-1,1-2-28,1-2-10,0-4 143,3-4-167,1-4 63,3-3-113,1-3-67,4-4-140,1-3-4,2-4-539,3-3-800,3-3-1296,4 0-5471,2-4 8379,-1 0 0,-5 0 0,-4 1 0</inkml:trace>
  <inkml:trace contextRef="#ctx0" brushRef="#br0" timeOffset="894">832 526 22218,'-78'35'0,"13"-5"-6,54-18-16,0 0-6,3 0-6,1 0-11,2-1 0,2 0-11,0-2-17,2 1 0,0-2 6,5 0 17,0-2 22,5 1 33,2-1 1,1-1 5,4 1 6,0 0-6,2-1-5,0 0-1,0 0 6,-1 1 1,-1 0-12,-1 0 0,-2 1-12,-2-1 12,-2 0 34,-2 0 39,-4 0 28,-1 1 33,-4 0-21,-2 1-7,-5 0-16,-2 1-29,-4 0-16,0 0-11,-2 0-12,1-2-5,-2 1-17,1-2-34,1 0-134,0-2-208,3 0-368,0-1-679,2-1-801,3 0-923,0 0-4835,5-1 7982,-1 1 0,3-2 0,1 1 0</inkml:trace>
  <inkml:trace contextRef="#ctx0" brushRef="#br0" timeOffset="1257">1139 483 17428,'4'1'2656,"-1"-1"-2432,-3 0 2929,0 0-2946,-13 54-22,6-29 0,-10 43-34,12-41-39,-1 1-22,1-1-40,1-1 0,0-1-10,1 0-1,1-1-28,0 0 6,0 1-6,0-2-5,-1 1-1,1-3-10,-1 0-7,1-4-10,0-2-17,1-3-17,1-2-79,0-3-66,0-2-118,0-2-157,0-1-219,0 0-302,0-2-504,1 0-891,1 0-2425,-1 0-2397,0-2 7214,1-1 0,-1 1 0,-1 1 0</inkml:trace>
  <inkml:trace contextRef="#ctx0" brushRef="#br0" timeOffset="1514">920 745 22520,'94'-6'319,"-16"1"-347,-60 4-95,0 1-190,0 0-248,2 0-346,-1 2-454,2 0-471,0 3-476,1-2-621,1 1-2017,-1-1 3154,-3-2 1792,-2 1 0,-9-2 0,-4 1 0</inkml:trace>
  <inkml:trace contextRef="#ctx0" brushRef="#br0" timeOffset="1936">1533 680 20643,'-17'2'1392,"-29"33"0,-1 10-1252,22-16 6,-20 19 0,12-5 10,37-32 7,5 0-1,-1-10-5,3 0-84,2-3 0,1-2-29,3-3-16,-1-2 6,2-3-12,0-1-5,0-2-6,0 0 23,-2-2-17,0 1-12,-2-1 1,-2 1-6,-2 2 11,-2 0 12,-2 3-7,-3 2-21,0 2 5,-2 2-39,0 1-40,-1 3-178,1 0 229,-1 6 61,0 0-27,0 4-1,0 2 1,0 1-28,0 2 5,0 0 0,1 1-67,1 0-112,1 1-151,2 0-236,0-1-245,0 0-254,0-1-379,0 1-349,1-3-307,0 0-403,1-2-701,1-3-1288,-1-1 4509,0-3 0,-4-2 0,-1 0 0</inkml:trace>
  <inkml:trace contextRef="#ctx0" brushRef="#br0" timeOffset="2204">1730 899 18005,'5'-3'6615,"-1"-1"-6587,-4 0-22,0-2 5,0-1 0,0-2-5,0-1-12,0-3 6,0 0-11,0-2 11,2 0 11,1-1-16,1 1-1,2 0-5,1-1 0,1 2-1,1-1 7,1 0-1,1 2-11,-1 0 17,1 1 0,0 2-11,1 1-6,2 0-22,0 2-22,1 1-63,2 2-111,0 2-140,1 0-252,0 2-353,0 0-684,1 2-885,-2 1-1243,0 2-4430,-2 0 8222,-4 0 0,-5-2 0,-3-1 0</inkml:trace>
  <inkml:trace contextRef="#ctx0" brushRef="#br0" timeOffset="2533">2277 461 24839,'19'48'252,"-4"-4"-168,-15-20-17,0 3-11,1 0-11,0 1-29,1 0-4,-1-1-1,0-2 1,0-2-1,0-2-6,1-2-5,-2-3 0,2-2-23,-2-3-27,2-2-62,-1-4-62,-1-1-44,0-3-3092,0 0 639,-1-5-2124,-1 0-3523,0-3 8318,-1 1 0,2 3 0,0 1 0</inkml:trace>
  <inkml:trace contextRef="#ctx0" brushRef="#br0" timeOffset="2738">2124 701 21511,'-7'-5'2852,"2"1"-2528,5 4 164,0 0-343,74-38-1138,-41 24 1015,13-7 1,0 1-34,-10 11 190,0 3-314,2 1-212,0 2-454,-3 1-1209,-1 2-4135,-4 3-3108,-6 0 9253,-5 2 0,-10-3 0,-4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8:06.4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0 152 20324,'31'-10'538,"-5"3"-297,-16 7-1,0 0 7,1-2-74,1 0-27,1-2-34,-1 0-16,1-2-1,0 1-16,-1-1 5,0 0 11,-1 1 17,-2-1 11,-1 0 11,-1 0 18,-2 0 16,-1 0-6,0 1-5,-3 0 5,0-2-27,-1 1-7,0 0-4,0 0-7,-2 1-22,-1 0-27,-1 0-1,-2 1-50,1 0 22,-2 2-17,1-1-22,0 2 0,-1 0-28,0 1 0,0 0-11,-1 1 5,-1 2 6,-1 1 6,-2 3 16,0 2 12,-1 2-17,0 1 0,0 0-1,1 2-21,0 0 33,1 1-11,1 0-1,2 2 24,1-1-12,2 0 11,2 0 11,0 0-5,2 1-6,1-1 17,0 1 0,1-1 11,2 0 12,3-1-6,3 0 5,2-1-5,2-1 5,2 0-11,1-2-11,4-1-22,0-2-17,2-2-40,0-2-89,0-2-128,0-1-292,-2-1-532,0-2-1003,-2-2-1585,-1-2-5070,-2-1 8750,-4 1 0,-5 3 0,-3 1 0</inkml:trace>
  <inkml:trace contextRef="#ctx0" brushRef="#br0" timeOffset="316">416 42 23987,'48'41'521,"-8"-6"-364,-29-19-39,1-2-29,1 2-27,1-2-17,2 2-17,0-2-6,0 0-11,2-1-11,0 0 11,1-1-16,0-1-12,0-1-5,-1-2-68,0-1-67,-2-3-134,0 1-191,-2-4-274,-1 1-504,-3-2-823,-1 1-1065,-3-1-4902,-1 0 8050,-3 0 0,-1 1 0,0-1 0</inkml:trace>
  <inkml:trace contextRef="#ctx0" brushRef="#br0" timeOffset="632">701 42 18123,'6'9'3181,"-2"-3"-2660,-4-6 1524,0 0-1939,-29 44 12,16-22-12,-22 35-16,24-31-1,0 0-10,0 3-6,0 1-17,-1 1-23,1 1-10,1-1-7,1-1 1,2-1 0,0-3-34,2-1 17,1-2-22,1-3-45,1-2-29,2-2-111,0-3-101,0-2-145,2-2-287,2-3-571,1-2-1069,1-2-1586,1-1-4530,-1 0 8496,-1-1 0,-2 0 0,-1 0 0</inkml:trace>
  <inkml:trace contextRef="#ctx0" brushRef="#br0" timeOffset="1001">964 86 23478,'-1'63'717,"-1"-6"-482,0-31-56,-1 3-39,1 1-11,0 1-28,2 1-17,-1-1-23,1 0-27,0-2-6,0-2-11,1-1-6,0-2 11,1-1-33,0-2 11,0-2 0,0-2-6,-1-2 46,0-4-40,0-2 0,0-4 0,-1-2-12,0-2-111,0-1-50,0-3-79,0-1-90,-1-4-151,-1-1-235,0 0-376,-1-1-822,1-1-1093,1 1-5495,0-1 8514,0 2 0,1 4 0,0 3 0</inkml:trace>
  <inkml:trace contextRef="#ctx0" brushRef="#br0" timeOffset="1266">920 217 17955,'-11'-9'4296,"2"1"-3881,9 8 369,0 0-639,64-35-55,-40 26-28,50-26-23,-55 34-22,-2 3-6,0 2-11,-2 2-17,-2 1 6,-3 1 0,-3-1 55,-3 1-10,-2 0 22,-1 2 17,-5-1-45,-3 2 11,-6 1-11,-4 3-28,-2 0-28,-4 0-45,0-1-89,-1-1-135,1-2-224,0-2-443,3-2-794,3-1-1110,3-1-4122,3-2 6990,5 1 0,2-3 0,3 1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8:12.2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186 136 19165,'14'-74'1590,"-3"14"-1186,-10 59 72,-1 0-516,-2 5 18,-2 2 22,-4 6 17,-2 4-17,-3 6 17,-2 4-12,-2 3-10,0 4 10,-1 1-5,1 2-11,1 1 5,1 1 1,1 1 5,1 0-6,2 0 6,3-2 23,1-1-29,3-3 17,2-2 6,2-3-17,2-1 28,2-1 6,3-2 5,3 0 6,3-2-1,1 0-16,3-2-11,3-2 17,0-1-45,3-1-113,0-2-3480,1 1 3189,2-1-341,-1-1-655,0-1-1390,-2-1-5365,-2-4 8166,-5-1 0,-8-4 0,-4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8:12.7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44 22907,'-6'-26'-23,"1"9"96,5 21 0,0 4 16,0 3 7,-1 2-18,0 2 6,-1 4 0,0 2 0,-1 1-28,0 4 17,0 1 5,-1 2 1,-1 1 16,-1 2-22,0 2-12,1 0-16,-2 1 0,1 1-17,-2 0-11,2-1-6,0-2-11,1-3 0,0-3 0,1-3-6,1-2-16,2-4-6,0-1-34,1-4-39,1-2-44,1-3-62,1-2-73,2-1-112,-1-2-124,2-2-156,-1 0-258,0-1-391,1 0-825,0-2-1887,2-3-3573,-1-1 7606,0 0 0,-3 2 0,-2 2 0</inkml:trace>
  <inkml:trace contextRef="#ctx0" brushRef="#br0" timeOffset="449">324 438 18980,'-31'46'768,"5"-8"-488,19-27-12,1 0-10,1 2-40,0 0-16,2 0-29,1 1-27,0 0-6,2-1 11,0 0-11,2-2 11,1 0 17,2-2 7,2-2 38,1 0 22,1-3 17,0-2-11,1-1-17,0-1-28,2-1-34,0-3-44,1-2-18,0-4-27,-1 0 6,1-2-7,-1-1-4,-2-1-1,0-2 11,-1 0 1,-2 0 10,-1 0 12,-2 0-28,-1 1-6,-2-1-5,0 1-6,-1 0 22,-1 1-11,-1 2-16,-3 2-18,0 0-16,-1 3-17,-1 0-6,-1 2-27,-1 1-34,1 0-40,-1 2-83,1 1-96,1 0-100,1 1-113,2 0-89,1 1-78,2 1-152,0 1-263,1 4-493,0 0-745,1 1-1254,1 3-3664,0-1 7237,2 0 0,-3-5 0,1-2 0</inkml:trace>
  <inkml:trace contextRef="#ctx0" brushRef="#br0" timeOffset="979">871 394 21125,'-57'-15'-6,"8"7"12,33 20-6,-1 2 11,1 1-5,0 0 16,0 2-16,2 0-12,1 0 1,3 0-7,3-1 1,1-1 0,4 0 0,1-1 11,1-1-6,2-1 6,3 0 11,2-2 6,2-1 28,0-1 39,2-4 28,-1-1 34,2-2-1,-2-3 6,1-2-11,-1-3 6,1-2 6,0-2-1,0-2 12,0-1-7,0-3 7,-1 0 10,0-1 12,-1 0 0,-1-1 5,0 2-22,-2 1-33,0 1-12,-2 4-67,0 0-34,-2 3-16,1 3-45,-1 2 28,-1 1 11,1 1 0,0 1 22,0 4 23,1 1 33,2 5 6,0 3 34,2 4 5,1 2 0,1 3 0,0 2-5,1 2-34,0 1-17,0 1 6,1 1-17,-2 1 11,1 1-11,-3 0-5,1 0-6,-3-2 33,-2-1 18,-2-2-1,-6-2 0,-3 0-28,-7-2-16,-5-1-18,-4-1-10,-3-2-12,-3-3-17,-1-2-16,0-4-40,0-2-72,3-4-113,1-1-123,1-1-162,4-2-168,2-1-347,5-1-723,5-2-1569,3-2-5404,4 1 8743,1 1 0,2 2 0,0 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8:22.6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153 68 16790,'31'-37'1613,"-6"8"-1176,-25 28 599,0 0-985,-2 1-46,-1 2-10,-3 2 33,-2 3 5,-2 4 7,-2 3-1,-3 4-6,-1 3 7,-1 3 10,1 1 17,0 3 17,1 1 17,2 1 0,0 2 11,3 1-17,0 0-6,1 1-5,2-1-33,2 1 5,1-1-11,3 1-23,0 0 6,1-1-6,2-1-5,2-2 0,2-1-11,2-3 5,2-1 6,0-3-1,0-1 18,3-2-17,1 0 0,2-3-23,2-1-67,2-1-128,1-3-264,0-1-386,0-2-679,-1-1-839,-2 0-1949,-2-1-4821,-3-1 9139,-3-1 0,-5-1 0,-2-2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8:23.2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0 277 21086,'15'35'386,"-2"-4"-285,-7-14-23,0 0-10,0 0-7,1 0-16,2 1 5,1 1-5,1 0-17,2 0 6,1-1-6,2 2 0,1-3-11,0 1-1,1-2-10,0 0 5,-1-1 18,1-2-18,-1-1 0,0 0-11,-1-1-11,-1 0 0,0-1-12,-1 1-28,-1-1-49,-2 0-29,-2 0-50,0-1-40,-3 0-61,0-2-73,-2 1-94,-1-3-113,-1 2-157,-1-3-320,0 1-341,0-1-515,-1 1-790,0-1-3646,0 0 6329,0 0 0,0-2 0,0-1 0</inkml:trace>
  <inkml:trace contextRef="#ctx0" brushRef="#br0" timeOffset="385">417 234 20537,'-33'4'78,"4"4"-27,17 9-6,0 2 16,-1 3 23,0 1 0,0 1-17,-1 3-16,-1 2-12,0 2-28,-2 3 6,0 2-6,0 1-5,0 0 5,0-2-5,1-1-1,1-2 12,0-1-11,1-1-1,1 0-5,2-2-11,1-3 5,2-2-10,1-3-35,3-3-55,0-3-124,3-3-184,0-3-236,1-1-330,0-2-264,2 0-307,1-2-656,3-1-3148,1-1 5355,0-1 0,-3 0 0,-1 0 0</inkml:trace>
  <inkml:trace contextRef="#ctx0" brushRef="#br0" timeOffset="935">636 650 21523,'9'-16'156,"-3"3"-184,-12 13 12,-2 0 10,-1 2 6,-3 1 17,-1 2-6,-1 2 0,0 1-11,-1 1 11,0 1-16,2 0-1,-1 1-16,3 0 5,0 0-39,3-2-28,1 1-6,3-2-27,2 0 50,1 0 16,3-1 23,2 1 17,4-1 11,4 0 11,1 0-5,4-1 22,1 0-28,3-1 0,0 0 11,1 0-11,-1 1 6,-1 0-12,0 1 0,-3 1-16,0 2 16,-1-1-5,-3 2 6,-3 0-1,-1 2 28,-5 1 23,-1 0 6,-2 1 33,-6 0-34,-1 1-11,-7 0-5,-1 0-29,-3-1 12,0 0 0,0-1-6,0-2-22,2 0 0,1-4-40,1-1-66,3-2-146,2-2-308,1-2-381,4-1-724,0 0-900,2-1-2644,1-1 907,0-1 4313,1-1 0,-1 1 0,1 2 0</inkml:trace>
  <inkml:trace contextRef="#ctx0" brushRef="#br0" timeOffset="1297">986 650 22094,'-2'38'292,"1"-4"-175,-2-15 12,0 2-22,1 2-12,-1 1-22,1 1-23,-1 0-5,1 1-28,1-1-6,0 0-11,-2 0 11,2-1-11,-2-1 6,1-1-12,0-1-11,-1-2-16,1-4-29,0-3-50,2-2-84,-1-3-78,1-1-86,0-3-149,0-1-242,0-2-469,-1 0-1111,1 0-3662,-3 0 549,2 0 5444,-1-1 0,1 0 0,0 0 0</inkml:trace>
  <inkml:trace contextRef="#ctx0" brushRef="#br0" timeOffset="1548">811 868 16264,'-4'-8'2290,"1"1"-1841,3 7 1303,0 0-1847,70-24-73,-43 20-67,55-17-39,-59 26-45,0 0-29,1 0-88,-1 0-176,1 0-200,-1-1-263,0 0-275,0-2-324,-2 0-388,1 0-235,-2-1-962,-4-1 3259,-2 0 0,-7 0 0,-4 0 0</inkml:trace>
  <inkml:trace contextRef="#ctx0" brushRef="#br0" timeOffset="2141">1292 825 22055,'-28'-7'107,"3"5"-96,13 12-5,-1 2 10,-2 2 1,0 2-6,-1 0-5,0 2 5,2-1 348,32 40-331,-12-43-6,28 25-16,-21-52 10,0 0 1,-1-1-6,-2-1-11,-1 2 0,-2-1-11,-2 3-11,0 0 5,-3 2-50,1 2-45,0 1-45,-1 2-39,1 1 5,-1 1 23,1 1 56,-1 1 45,0 0 50,0 3 28,-1 1 0,0 2 6,0 4-6,0 0-16,-1 2 5,1 1-17,0 2-22,3-2-113,-1 1-200,2-1-203,0 1-201,2-1-163,1-1-78,0 0-11,2-2 51,1 0 133,0-3 191,0 0 185,-1-3 168,-1 0 157,-1-3 173,0 0 186,-2-1 240,-2 0 285,0 0 248,-1 0 139,-1 0-39,-2 0-145,2 0 458,-2 0-873,1 0-68,-1 0-110,1-1-86,-1-1-61,0 0-56,1-1-33,-1 1 5,1-3-17,0 0 0,0-2-5,1 0-18,0-2-10,1-1-17,-1-1-17,1-1-17,0 0 0,-1-2 6,1 0 11,0 0-28,1-2 11,-1 1-11,2 0-33,1 0 38,1 1-38,1 2-12,1 1 0,1 2-39,0 1 17,2 3-34,0 0-61,1 3-130,2-1-189,1 3-236,2-1-320,2 1-430,2 1-544,1 1-980,2 1 2963,4 0 0,-14-2 0,0 0 0</inkml:trace>
  <inkml:trace contextRef="#ctx0" brushRef="#br0" timeOffset="2474">1971 650 22851,'2'61'504,"0"-6"-364,-2-29-51,0 1 1,0 1-23,0-1-22,1 0-23,0-2-5,2 0-11,1-2-6,1 0 16,1-4-10,0 0-17,-1-1-17,0-2-6,-2-1-33,0-2-17,-1 0-22,0-4-51,-1-1-28,0-2-11,-1-3-6,1-1-5,0-2-639,-1 0-50,1-1-493,-1 0-695,1-3-901,-1 0-4812,1-1 7797,0 1 0,-1 1 0,0 3 0</inkml:trace>
  <inkml:trace contextRef="#ctx0" brushRef="#br0" timeOffset="2704">1905 934 17720,'-11'-6'3377,"2"1"-2890,9 5 1076,0 0-1523,63-47-920,-36 31 885,50-37-27,-52 44 135,1 2-393,-2 3-280,-1 2-544,-2 1-985,-2 3-1670,-4 1-4620,-2 2 8379,-5 1 0,-4-3 0,-2 0 0</inkml:trace>
  <inkml:trace contextRef="#ctx0" brushRef="#br0" timeOffset="3581">876 168 22307,'28'-20'376,"-2"4"-337,-9 15-11,1-1-28,0 0 0,1 1-6,-3 0-61,2 0-56,-2 1-146,0-2-213,0 2-308,-1 0-459,-1 0-667,-2 0-963,-1 0-5023,-3 1 7902,-2 0 0,-3 1 0,-1-1 0</inkml:trace>
  <inkml:trace contextRef="#ctx0" brushRef="#br0" timeOffset="4115">1402 36 21265,'7'-20'1121,"-3"4"-897,-4 16 649,-1 0-649,0 0 140,0 0-330,0 0 0,1 0 22,-1 3 39,0 0 6,-1 5-6,0 2-11,0 2 0,1 1-6,-1 2-22,1 0 0,1 2-28,0 1 6,0 0-12,0 1 1,0 0 5,0 0-28,0-2 11,0 0-11,0-2-11,0-1-23,0-1-61,-1-1-135,1-2-246,-1-1-313,1-1-567,0 0-940,-1 0-1597,0-1-4643,0-1 8536,0-1 0,0-3 0,1-1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8:28.4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0 241 22274,'42'-33'17,"-7"9"39,-32 28 5,1 2 18,1 2 10,-1 2 12,2 2 17,-2 3-18,2 1 7,0 3-18,1 1-21,1 2-12,1 2 0,2-1-17,0 2-6,2 0 7,0 2-29,1-1 6,0 1-12,1 0 1,-1 0-6,0-1 5,0 0 7,1 0-12,0-2 11,0 0 0,1-2-5,0-2 5,-1-1-11,-1-3 0,-1 0-6,-1-3 1,-1-1-18,-2-3-38,-2-1-29,-1-2-33,-2-2-62,0-1-73,-1-1-122,-1 0-232,0-2-222,0 1-454,0-1-762,0 0-1036,-1 0-4845,1 0 7931,-2 0 0,1 0 0,-1 0 0</inkml:trace>
  <inkml:trace contextRef="#ctx0" brushRef="#br0" timeOffset="363">394 220 19630,'-57'60'325,"8"-7"-146,35-31 34,0 2 39,-1 0 22,0 4 0,0 1-5,1 3-6,-1 1-61,1 2-40,-1 2-38,0 0-28,0 2-29,0 1-22,0 0-6,0 0-45,0-3 17,2-1-11,1-5-22,2-3 11,2-4-84,2-3-147,1-3-262,2-4-347,2-3-493,0-2-622,3-2-717,2-2-5002,2-3 7685,0-1 0,-2-1 0,-1 0 0</inkml:trace>
  <inkml:trace contextRef="#ctx0" brushRef="#br0" timeOffset="918">460 811 21035,'58'-7'807,"-9"0"-550,-37 3-32,1-1-18,-1 0-33,1 0-34,0-1-22,1 1-29,-2-1-16,-1 0 0,0-2 0,-1 2 11,-2-1-12,-1 0 1,0 0-11,-2-1-12,0-1-5,-2 0 5,1-1 12,-1 1-12,-2-1 12,0 1-6,-1 1-17,0 0-22,-3 1-17,-1 1-45,-2 1-28,-1 1-11,-1 1-11,-1 2 0,-1 0 22,-1 2 6,-1 1 22,0 2 12,-1 3 16,1 1 6,1 2 11,0 0 11,1 2 6,0 1 16,1 3-5,2 0-5,0 1-12,2 1 0,1 0 6,2 1 5,1 0-5,2-1-6,2-1 0,2-1-16,2-2-6,2 0-40,1-1-66,1-2-91,0 0-133,1-1-174,1-1-169,-1-1-168,2-2-217,-1-2-349,0-2-418,1-1-551,-1-1-1841,1 0 122,-2-2 4106,-2 0 0,-4 0 0,-3 1 0</inkml:trace>
  <inkml:trace contextRef="#ctx0" brushRef="#br0" timeOffset="1302">898 898 20778,'6'43'1165,"0"-9"-1014,-6-36-94,0-1-18,0-4-6,2-1-16,-2-1-6,2-2-5,1-1-12,-1-1 6,3-1-5,-1-1 5,2-3-6,2 0-5,2-3 17,1 0-6,2 0 11,0 1 0,2 0 17,-1 4 22,0 2 12,-1 2 5,1 2 0,-3 2-5,1 1-40,0 2 18,-1 2-12,0 1 0,0 2 28,0 1 11,0 3 28,-1 3 28,0 3 0,-1 2-5,0 1-40,-1 2-22,-1 0-11,0 2-28,0 1-11,-2-1-23,1 1-56,-1-2-28,0 0-95,0-2-140,-1-1-185,0-1-291,0-3-370,-1 0-527,1-2-536,-1 0-679,0-2-4648,-1-1 7572,1-1 0,-2-2 0,0 0 0</inkml:trace>
  <inkml:trace contextRef="#ctx0" brushRef="#br0" timeOffset="1808">1467 460 22789,'6'41'650,"-2"-2"-471,-10-9-28,1 0 6,0 1-23,1 0-5,0 0 11,0 0-67,2 0-6,0-3-28,1-1-11,1-3 17,0-2-11,0-3 5,0-1 0,1-3-5,0-3-6,2-2-12,-2-2 7,1-4 22,-1-1 44,0-1 51,-1-1 578,0 0-662,1-5-40,-1-1-4,0-4-7,0-2-27,0 0 16,0-3-11,0 0-5,0-1 11,-2 1-23,-1 0 1,-3 1-12,-2 1-17,0 1-5,-1 1-11,0 2-13,-1 1 7,1 3-5,-1 2 16,0 2 17,0 3 17,0 2 22,0 3 0,0 1 12,2 2 10,1-1 1,1 2 16,2 0-11,2-1 17,1 2-5,0-2 5,3 0 5,1 0 1,4-1-12,1-1 1,3-1-6,3-1-23,2-1-11,3-2-72,3-3-135,2 1-202,2-2-375,2-1-610,1-1-1350,1-2-7070,-3 0 9313,-5-1 1,-10 3-1,-6 1 1</inkml:trace>
  <inkml:trace contextRef="#ctx0" brushRef="#br0" timeOffset="2508">1752 1 24581,'19'22'398,"-1"0"-292,-4-5 6,0 2 0,0 2 1,1 4 21,0 0-16,1 5-1,0 1-5,0 3-28,0 2 6,-1 1-6,-1 3-6,-2 2-22,-1 1-294,-1 2 272,-3 2-6,-1 1 22,-2 2-33,-2 0-6,-2-1 0,0-4 1,0-8 4,0-5 1,-1-7-6,-1-5-5,-2-3-12,-1-1 278,-1-2-334,1-1-89,-2 0-95,0-1-157,-1 0-253,1-1-464,-1 0-1059,1-1-1938,0 0-4946,0-1 9063,1-3 0,3-3 0,2-1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9:07.5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268 472 22268,'15'-41'280,"-4"7"-263,-18 32-6,-2 1-22,0 0 0,-2 1 0,0 1-17,-2 1-6,-2 2 0,0 2 6,0 3-5,-1 1 10,0 1 7,0 1-7,-1 1 1,0 1 5,0 1-5,0 1-6,1 1 5,1 0-10,2 0 10,3 0-5,1-1-6,4 0 23,1-3-29,3-1 18,2 0 11,2-1 22,2-2 11,4-1 18,2-2 5,1-1-22,2-3 21,2 0-10,0-2-12,1-3-10,0-1 10,1-3 12,-1-1-12,-1-2 17,0-2-22,-1-1-6,-1-1 12,-2-1 5,-2-1-12,-2 1 12,-1-1 0,-3 1 6,-1 0-6,0 1-6,-2 1-5,0 2-11,-1 0 11,0 2-6,0 0 0,-1 2 0,1 2-5,-1 1-12,1 1-5,-1 2-112,1 1 140,0 2 5,0 0-11,0 3 23,0 1 5,0 1-5,0 1 22,1 1 5,0 1 29,1 0 33,2 2 28,-2 0 6,1 0-17,0 3-34,-1-1-33,1 2-22,-2 2-29,1-1-11,0 1-11,-1-1 0,0 0 0,2 1-5,-1-3-23,1 0-79,0-1-89,1-1-123,0-2-163,1-1-196,-1-2-212,1-1-404,-1-2-846,-2 1-1842,1-2-3910,-2 1 7892,-1-2 0,0-2 0,0 0 0</inkml:trace>
  <inkml:trace contextRef="#ctx0" brushRef="#br0" timeOffset="516">487 713 23007,'42'-12'611,"-7"3"-471,-22 8-45,0 0-33,0 1-18,0 0-21,-1 0-1,0 2 1,-1 0-12,1 3 6,-2 1-1,-1 0 7,-2 3-6,-1 0-1,-2 1 1,-2 2 6,-2 2-12,-3 3-11,-2 0-11,-4 4-1,-2-2 12,-1 2-5,-2-1 5,0 0 5,0-1-5,-1-1 12,2-2-1,0-2-6,1-1 7,2-2-1,2-3 0,1-1-11,2-2 0,2-2 0,2-1-6,0 0 18,1-2 156,0 1 11,3-1 34,1 0-17,5-2-45,3-1-56,3-2-28,4-2-28,1 0-11,3-1-11,2 0 1,-1 0-2,1 1-16,-2-1 0,-1 2-11,-2 1-12,-1 1-27,-2 0-51,0 2-56,-1 0-61,-1 1-85,-1 0-83,-2 1-107,-1 0-179,-2 0-173,-2 0-198,-1 0-502,-2 2-1032,-1-1-4878,-2 2 7455,1-1 0,-2 0 0,1-2 0</inkml:trace>
  <inkml:trace contextRef="#ctx0" brushRef="#br0" timeOffset="1012">1188 231 24055,'-17'-25'296,"4"6"-150,13 23 11,-2 2 11,0 3-17,-1 2-22,0 1-28,0 3-29,-1 0-4,1 1-12,1 1 11,1 0-5,0 2-12,0 1 1,1 1-6,0 1-6,0 0 6,0 1-6,1 0-6,1-1-5,-2 2-5,1-1-1,0 1 1,-1-2-18,0 1 6,0-1 1,0-1-1,0-2 0,0-1-5,0-2-1,-1-1 18,0-2-29,1-1-5,0-2-6,0-2-56,0-1-11,0-2-22,0-1-45,0-2-40,0 0-39,0-1-78,0 1-62,0-2-1354,0 0 872,1 0-207,0 0-318,1 0-668,1 0-1523,-1 0-4368,2 0 7936,-1-2 0,-1 1 0,0 0 0</inkml:trace>
  <inkml:trace contextRef="#ctx0" brushRef="#br0" timeOffset="1273">969 537 23909,'44'-25'134,"0"0"1,30-16-107,-57 40-17,1 0-33,-1 1-62,-1 0-84,0 0-135,-1 0-173,-1 0-224,0 0-230,-1 1-476,-1 0-1075,-1 0-4868,-2 1 7349,-2-2 0,-3 1 0,-2-1 0</inkml:trace>
  <inkml:trace contextRef="#ctx0" brushRef="#br0" timeOffset="1834">1429 56 24183,'47'-31'241,"-7"6"-168,-28 25-34,-2 0-16,2 2 5,-1 1-6,1 2-11,0 1 0,-1 0-11,0 1 6,-3 2 11,-1 1 5,-3 2 17,-1 1-33,-3 3 11,-5 1-6,-3 3-5,-4 2-6,-4 0 0,-1 0-6,-1 0-5,0-3 39,1-1-28,1-2 5,2-3-5,3-1-33,3-2 22,4-3 11,0-2 0,3-2 5,1-1 18,0-2 27,2 1 40,2-1 27,3 0 12,4 0-11,2-1-23,5-1-5,3-2-40,3-2-10,5 0-24,1-1-16,2 0-11,0 1-22,-2-1-51,0 2-124,-1-1-167,-2 2-297,-1-1-493,-2 3-835,-4 1-2458,-2 1-4364,-5 2 8822,-4 0 0,-4 0 0,-4 0 0</inkml:trace>
  <inkml:trace contextRef="#ctx0" brushRef="#br0" timeOffset="2329">1976 581 23315,'35'4'745,"-3"-2"-515,-15-4-34,1-2-28,2 0-39,0 0-29,2-1-32,1 1-35,0-1-16,-1 1-11,-1 1 5,0 0-11,-2 0 0,0 1-23,-2 1-16,0-1-28,-1 2-39,-1-2-51,-2 2-56,-1 0-39,-2 0-78,-1 0-96,-1 0-156,-1 0-175,0 0-162,-1 0-223,0 0-399,-1 1-631,-1 0-1010,-1 2-4189,-2-2 7371,1 1 0,-2-1 0,1 0 0</inkml:trace>
  <inkml:trace contextRef="#ctx0" brushRef="#br0" timeOffset="2646">2239 428 13485,'6'8'4873,"-1"-1"-3752,-5-7 3091,0 0-3809,-7-4-34,3 8-27,-5 1-73,3 9-79,0 5-55,-3 0-51,0 2-22,-1 0-17,0 0-1,0-2-44,2 0-11,1-1-6,1 0-22,1-1 0,2 0-84,1-1-107,1-1-151,1 0-213,0 0-313,1-3-371,1 1-978,0-3-5121,3-1 7377,-3-3 0,1-3 0,-2-1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18:29.7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373 307 16258,'19'34'409,"-4"-4"-297,-13-17 33,0 2 23,0 1 0,-1 2-16,0 2-12,-1 2-40,-1 2 7,-1 1-18,-2 2-33,-1 0 0,-2 2-22,-1-2-6,0 2-11,0-2 0,1 0-23,-1-3-16,2-1-3404,0-1 3348,1-3-51,0-1-56,2-3-95,0-1-112,1-4-140,0-1-146,1-3 3213,0-2-3521,0-2 23,1-1-964,0-1 992,1-4 67,1-1-2577,3-3 3445,-2 0 0,0 3 0,-2 2 0</inkml:trace>
  <inkml:trace contextRef="#ctx0" brushRef="#br0" timeOffset="465">0 395 17266,'46'-25'229,"-1"-1"1,34-16-107,-51 34-44,2-1-23,1-1-11,0 0-23,0 1 0,-2 0-16,2 1 5,-2 0-11,1 1-22,-2 2 5,0 0-28,-2 1-11,-3 1-17,-2 0-16,-1 1-12,-3 1-5,-1-1-18,-2 2-27,-2-2-39,-1 2-68,-1 0-67,-1 0-111,-2 0-142,0 0-200,-1 0-325,-1 0-371,0 0-4,0 0-477,1 0-1036,-1 2 2991,-1-1 0,-1 1 0,-2-2 0</inkml:trace>
  <inkml:trace contextRef="#ctx0" brushRef="#br0" timeOffset="871">986 88 19787,'-15'-6'67,"0"5"-50,0 19-17,-2 2 11,-1 3 6,-1 1-6,1 2 34,-1 3-23,0 2 17,0 2 6,2 1 11,0 2-11,1-1-17,3-1 6,1-1-6,4-3 5,1 0 1,4-2-12,1-2-16,1 0 16,1-3-11,0-1 12,1 0-6,1-3-17,3-1 11,0-1-11,1-3-11,0 0-12,0-2-50,2-1-67,-1-1-112,1-2-162,0-1-241,0-1-404,1-2-644,0 0-773,-1-2-2015,2 0 1096,-2-1 3395,0-1 0,-5 1 0,-1-1 0</inkml:trace>
  <inkml:trace contextRef="#ctx0" brushRef="#br0" timeOffset="1344">1205 395 18341,'-82'38'62,"14"-6"-40,54-22-5,2 1 22,1-2-16,1 1-1,1-2-22,2 0-11,2-2 0,1 1-17,2-2 28,1 0 22,2-2 12,2 1 10,1-1 12,4-1-11,0 1 0,4-2-11,0 1-6,2 0-12,2 0-10,0 0 0,2 1-1,0 2 6,-1 0-11,0 2-5,-1 0-1,-1 0-5,0 0 17,-3 1 10,-2 0 36,-2 1 60,-4 0 56,-1 0 61,-3 0 6,-2 0-33,-2 0-51,-3 1-39,-4 0-22,0 0-23,-3-2-39,0 0-11,0-1-45,-1-1-45,0-1-67,0-1-134,0 0-174,2-2-231,0-1-368,2 0-605,2-1-779,2 0-4089,1 0 6520,3-1 0,2 1 0,0 0 0</inkml:trace>
  <inkml:trace contextRef="#ctx0" brushRef="#br0" timeOffset="1794">1358 1 20615,'51'53'728,"-8"-5"-537,-31-30-18,0 1-16,0 2-28,1 1-28,0 0-28,1 3-22,0 2-6,-2 1-6,-1 3-11,0 2 0,-2 1-17,-2 3 6,-1-1 5,-2 3-11,-2-1-11,-2 1 12,0-1 4,-2 1 7,-1-2-1,-3 0-16,-1-2 5,-2-2 0,-1-1-5,0-3 11,0-2-40,1-3 6,0-4-27,2-5-46,1-3-28,2-4-112,1-4-106,2-2-123,0-1-1680,1-1-304,1-5-996,3-2-4027,1-4 7466,2 0 0,-3 5 0,-2 1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9:06.5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20 158 21299,'-11'-17'39,"2"2"-45,9 15 208,0 0-124,1 2 45,1-1 29,2 1 10,2-1-4,3 1-35,1-2-34,1 1-16,3-1-11,1 0-23,1 0-11,0 0-11,1 0 0,0 0-17,-1 0-12,0 0-16,0 0-33,-1 0-40,0 0-50,1 0-52,0 0-99,0 0-79,0-1-128,0 1-118,-1-2-118,0 0-219,-2 0-307,0 1-297,-3 0-539,0-1-458,-2 2-2756,-2-1 5321,-1 0 0,-3 1 0,0 0 0</inkml:trace>
  <inkml:trace contextRef="#ctx0" brushRef="#br0" timeOffset="325">305 27 14348,'-7'-11'4133,"1"3"-3298,6 8 728,0 0-1541,-22-7 17,16 10 17,-18-3 0,22 12 11,-2 2 6,0 2 11,1 2-5,-1 2-7,0 0-4,0 0-35,0 1 1,1-1-12,0-1-11,0 0 6,1-1-22,0 0-18,2-1-38,0-1-68,0-1-106,0 0-152,0-3-206,2-2-331,1-1-751,3-2-1652,0-2-4571,2-3 7898,-1-1 0,-3-1 0,-2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9:05.7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193 53 23108,'5'-31'56,"-2"10"0,-5 33 6,-3 4-6,2 2 11,-4 3-5,2 1 10,-2 2-4,0 2-7,0 1 1,-1 3-6,2 2-11,-1 1-1,0 1-16,1 0-5,-1 1 5,2 0-17,1 0 0,0-2-5,1 0 11,1-2-6,1-1 17,0-4-11,1 0-1,0-4 7,1-2-1,1-5 6,1-2-17,0-4 1,0-1-1,-1-2-6,1-2 7,-1-1-12,0-2-6,0 1-11,-1-2-22,0 0-11,0 0-12,0 0-22,1 0-62,0-2-94,1-2-180,3-3-230,1-2-348,1-2-676,2-2-1507,0-1-5210,0 1 8391,-2 1 0,-3 7 0,-3 1 0</inkml:trace>
  <inkml:trace contextRef="#ctx0" brushRef="#br0" timeOffset="334">18 316 14449,'-10'-10'3651,"2"2"-2664,8 8 2200,0 0-2868,3-4-33,5 2-40,5-2-50,4 2-50,1 0-51,1 0-22,1-1-34,1 1-11,2-1-11,2 1-17,2 0-23,3 0-44,2-1-84,0 0-146,2 0-196,0 1-236,-1 0-256,-1 0-404,-2 1-779,-2 0-1534,-3 0-6129,-3 1 9460,-6 0 1,-7 0 0,-4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9:04.8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181 72 21752,'2'-26'550,"0"4"-399,-6 17-28,1 0-33,-3 1-29,1 1-38,-3 0-12,1 1-11,-2 1-11,0 1-6,0 0-5,-1 1-1,-1 1-5,1 1 11,-1 2 1,1 1-7,-1 0 1,2 2 11,1-1-6,1 1 6,0-1-6,1 1 0,0 1 6,1 1-6,1 0 6,0 1 0,2 1 5,0 0-11,1 1 17,0-2-5,1 1-12,0-1 11,2-1 6,1-2 0,3-2 23,1-1 16,0 0 11,1-4 6,1 1 0,-1-2 0,2 0-5,-1-2-18,2-1-10,-1-2-7,2-2 1,-1-1 11,1-1-5,-2-1 10,1 0 1,-2-2-1,-1 1 1,0-1 11,-1 0 0,0 0-1,-2-1 7,-1 1-12,0 1 17,-2 1 11,1 0 12,-2 2 10,0 1 6,-1 1-11,0 2-5,0 0-23,0 2-23,0 1-94,0 0 55,-2 4 17,1 2 12,-1 4-6,-1 2-12,1 2 6,-1 0 6,0 0-6,1 1 23,0-1-12,2 0-16,0 0 5,0 0-11,0-1 6,0 1-6,2-2 0,1 1 5,0-3 7,2 1-12,-1-1 0,0-1-34,0-1-16,1-1-40,-2 0-72,1-1-96,-1 0-201,1-1-236,-1 0-229,0 1-359,0-1-661,-1 0-1226,0 1-4811,-1-1 7981,0 0 0,-1-2 0,1-1 0</inkml:trace>
  <inkml:trace contextRef="#ctx0" brushRef="#br0" timeOffset="361">399 225 22599,'-17'40'420,"3"-6"-275,11-21-5,0 0-45,0 1-16,0-1-29,0 1-11,0-1-16,1 1-12,0 0-11,1-2-22,0 0-34,0-1-84,1-1-84,0-2-157,0-1-140,2 0-174,0-3-268,2 0-700,2-1-1716,2-2-4792,-1 0 8171,0-1 0,-4 0 0,0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9:03.7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0 115 20341,'29'20'823,"-4"-4"-548,-15-15-18,-1 0-27,1-1-33,1 0-29,0 0-45,1 0-34,0-1-21,2-2-24,0 0-21,1 0-6,0 0-12,1 0-44,0 1 0,0-1-23,-1 1-16,0 0-6,0-1-45,0 2-34,-1-2-56,-1 1-55,0 0-96,-1 1-83,-2 1-124,-2 0-145,-1 0-225,0 0-375,-2 0-527,-1 0-883,0 2-4130,-2 1 6862,0 0 0,-1-2 0,-1 0 0</inkml:trace>
  <inkml:trace contextRef="#ctx0" brushRef="#br0" timeOffset="401">263 49 13754,'-4'-6'3120,"1"0"-2330,3 6 2027,0 0-2811,-4-16 5,3 12 6,-3-13 5,5 17 23,-1 0 0,1 1 5,0 1 28,0 2 23,0 1 11,-1 1-5,1 1 10,-1 1-38,0 1-7,0 1 35,0 1-40,0 0-5,0 1 10,-1 1-44,1-1 12,-2 1-18,0-1-11,-1 2 0,2 0-11,-1 1 0,0-1 0,1 0-5,0 1-12,0-1-22,1 1-34,-1-2-56,1 0-67,0-1-106,0 0-96,0-2-167,0-2-163,1 0-270,0-2-486,2-1-880,1-1-4447,1-2 6811,-1 0 0,-2-1 0,-1-1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9:02.1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144 1 18240,'-16'28'129,"1"-2"-73,7-9-5,-1 1 10,0 1-5,-1 0 11,1 0 17,0 2-5,0 0 22,1-1 0,0 2 6,1-2-7,1 1-4,0-1-1,2-1-11,0 2 0,0-1-6,3 1 1,-1-1 10,2-1 12,0 0 5,0 1-10,0-1-24,2 1-21,-1 0 10,2 0-10,1 1 5,1-1 22,1 0-22,0-2 11,2 1-11,0-3-11,2 1-11,0-1-6,1-1-6,1 1-11,2-2-5,1 0-29,2-1-33,0-1-78,2-1-95,-1 1-191,1-2-219,-2 1-325,-1-1-531,-1 1-712,-3-1-1613,-1 0-4680,-4-2 8500,0 0 0,-4-4 0,-1-1 0</inkml:trace>
  <inkml:trace contextRef="#ctx0" brushRef="#br0" timeOffset="798">692 526 19468,'5'-59'672,"0"11"-465,-7 45-45,0 0-16,-2 1-51,0-1-28,-1 1-17,0 0-22,-1 2-22,0-1-17,-2 1 0,0 0-29,-2 1 29,-1 1 0,-1 2 0,-2 2 16,-1 2 1,0 1-6,0 2 0,1 0 6,0 2-18,0 0 1,0 2-6,0-1-11,3 0 6,0 1-6,3-1 6,1-1-12,2 0 12,3-1 5,1 1 6,1-1 5,0-1 6,2-1 6,2-2 5,3-1 17,2-2 5,1-2 7,2-1-1,1-1-6,2-2 7,0-2-18,3-3 6,0-4-17,0-2 12,1-2-1,-1-1-11,0-1 17,-1-3-17,-2 1 23,-1 0 0,-3 1 5,-2 1 22,-3 2 18,-1 1 33,-2 3 33,-1 2 7,-2 2-7,0 0-27,0 3-57,0 0-27,0 2-185,0 0 162,0 3 23,0 2 10,0 4-16,-1 1 6,0 3 0,0 2-29,1 1 6,-1 0-22,1 0 0,0-1 0,0 0-17,1-2-17,1 2-67,2-3-106,0 1-146,1 0-213,1-1-257,0-1-427,1-1-699,-1-1-1031,1 0-4615,-1-1 7606,-1-2 0,-2-2 0,-2-1 0</inkml:trace>
  <inkml:trace contextRef="#ctx0" brushRef="#br0" timeOffset="1262">976 526 17966,'-27'45'403,"4"-7"-184,19-28 10,1 1 2,0-1-13,1 0-28,0 0-16,1-1-28,0 1-12,1 0-28,0 0-5,2 0-17,1 0-11,2 0 28,2-2-6,0-1 34,1 0 5,2-3 28,0-1-5,1-2-17,1 0-22,0-2-40,0-2-11,-1-2-11,-1 0-5,0-1-12,-1 0 17,-2 0 17,0-1 0,-2 0 27,-1-1-21,-1-1-1,-1-1-10,-1 0-6,0-2-1,-1 1 7,0-2-1,-1 1 6,-2 0-12,0 1-5,-2 1-17,-1 1-27,0 1-7,-1 0 1,0 0-12,1 2 12,-2 0-23,1 3-28,1 0-50,-1 2-112,2-1-158,1 2-94,1-1-112,1 1-112,1 2-85,1 0-291,0 2-414,0 1-638,1 0-802,2 0-3220,1-1 6133,1-2 0,-2-1 0,-1-1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9:14.4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 0 23444,'16'33'745,"-1"-1"-560,-7-14-17,0 3-23,0 1-33,0 3 23,0 0-34,0 2-29,0 3 1,1 0-6,-1 2 1,0 1 16,-1 2-11,0 3 5,-1 2-10,-1 1 10,-1 0-5,-1 0-45,0-1 28,-1-1-6,0-2-11,-1 0 45,-1-1-22,-2 0-6,-1-1 6,-4-3-12,-2-2-5,-2-5 5,-1-3 1,-1-3-29,0-2 6,0-2 0,0-3-22,-1-2-1,1-1-33,0-2-45,1-2-39,3-1-95,1-3-140,1 0-247,2-1-358,1-1-538,2-2-935,0-2-1955,2-1-4358,1 0 8738,0 0 0,1 2 0,-1 2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9:15.3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171 1 23511,'24'24'572,"-3"0"-376,-6-6 22,0 3-11,0 3-16,0 3-29,1 3-39,-1 3-28,0 3-22,-2 3 1,-1 5-407,-3 4 383,-2 5 0,-2 2-5,-2 2 0,-1-1 0,-2 0 0,0-2 5,0-3 12,-3-1 10,-1-2-188,-3-2 178,-1-1-12,-2-1-16,-3-1-12,-1 0 12,-2-1-12,-2 0 6,-2-3 0,-2-2-17,0-2 12,0-4-23,-1-2 11,2-2-39,-1-2-45,2-1-61,1-1-101,0-1-118,3-1 218,1-3-671,1-3-274,4-1-915,2-3-1628,4-4-5211,2-1 8834,2-3 0,0-2 0,0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9:11.6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258 744 20319,'-2'-76'1170,"5"34"-1176,-73 33-5,37 24 11,10-3-5,7-2-1,2 0 6,-1 1 0,0 2 0,2 0 0,0 1-6,2 1 1,1-1 5,1 1 0,2-1 0,2-1-11,2 0 11,2-2 0,1-1 11,2-2 17,2 0 5,3-2 7,2-2 16,1 0-12,1-2 12,1-1 0,2-1-5,-1-1-1,2-2 1,0-3-7,2-4-10,-1 0-6,2-3-6,-1-1-5,1 0 6,-2-2-1,-2 1 7,-1 1 16,-2 0 39,-2 3 28,-2 0 56,-2 3 44,-2 0 24,-2 1 10,0 1-16,-1 0-34,0 1-40,0 1-38,0 0-34,0 2-22,-1 0-34,1 1-40,-1 1-195,0 0 202,1 2 5,0 1 5,0 4 6,0 1 12,0 3-1,0 1-5,0 2 0,0 2-12,0 1-5,1 1 12,0 1-1,1 1 0,-1-1-22,2 0-12,-1-1-5,0 0-5,-1-1-6,1-2-40,-1 0-44,0-1-39,1-1-79,-1-2-67,-1-1-84,1-2-119,-1-1-116,1-2-179,-1-1-1463,3-2 544,-1 0-930,3-1-4895,-1-1 7550,0 0 0,-2 0 0,-1-1 0</inkml:trace>
  <inkml:trace contextRef="#ctx0" brushRef="#br0" timeOffset="640">477 920 21383,'-2'-27'632,"2"4"-435,8 16-12,2-1-11,0-1-18,0 1-32,2-1-29,-1 0-28,0 2-33,0 0 5,-1 2-11,2-1 0,-1 2-23,0 0 12,0 0-17,1 2 0,1-1 23,-1 1-29,-1 1-5,0 1 5,-2 0-11,-2 0 12,-1 3 16,-2 1 11,-1 3 12,-3 1 5,1 2 6,-1 1-6,-1 1-28,-2 1 1,-3 1-24,-1 0 1,-2 2 28,-1 0-23,-1 1 6,0 1-5,1-1-12,0-1 6,1-1-6,3-2-5,0-2-29,3-2 6,1-3-5,2-2 11,0-2 28,0 0 11,3-2 0,3 0 5,4 0-10,5-2 5,2-1 0,2-2-6,1 0 6,0 2 11,-2 1-5,-1 1 5,-2 1-17,-2 1 12,-1 2 0,-1 1 5,-2 3 22,-1 0 7,-2 1 16,-3 1 22,-1 1 28,-2 1-5,-3 0 11,-3 1-5,-3 1-7,-3-1 7,-2 0-12,-1-1-5,-3-1-23,-1 0-17,-3 0-5,-1-2-23,0-1 12,-2-2-17,1-2-12,1-2-16,1 0-17,2-1-33,3 0-46,1-2-100,5 1-213,1-2-364,5-1-404,3 1-570,2-1-1043,4-1-5310,2-1 8111,2 2 0,-4 1 0,-1 2 0</inkml:trace>
  <inkml:trace contextRef="#ctx0" brushRef="#br0" timeOffset="1165">1200 175 21987,'-27'37'953,"6"-4"-656,19-20-17,2 1-50,-1 2-29,1 0-27,0 2-34,0 1-17,0 2-33,0 0-6,0 1-23,0 0-5,0 0-17,0-1 6,0 1-6,1-1-5,-1 1-6,0 1 0,0 0 11,0 1-5,-1-1-1,0-1 1,-4-1-23,1-1-5,-2-3-1,0 1 1,-1-3 5,1-1 0,0-2-5,0-2 0,1-1-1,0-2 1,2 1-17,0-3-17,1-1-28,0 1-34,0 0-50,2 0-56,-1-1-56,1 0-67,0 0-90,0 0-101,1-1-162,0 1-224,1-2-375,2 1-567,0 0-1035,1-1-5176,1 0 8049,-2-1 0,-1-1 0,-2 1 0</inkml:trace>
  <inkml:trace contextRef="#ctx0" brushRef="#br0" timeOffset="1521">893 569 20722,'55'-51'728,"-7"8"-487,-24 38-40,0 0-27,-1 1-73,0 1-33,-1-1-29,-1 3-39,-1 0 11,-1 1-11,-1 0-22,0 0-51,-1 1-96,2-1-150,-2 2-202,0 0-240,-2 0-382,-2 0-582,-1 0-964,-3 0-4934,-3 1 7623,-2-1 0,-3-1 0,0 0 0</inkml:trace>
  <inkml:trace contextRef="#ctx0" brushRef="#br0" timeOffset="2278">1484 109 19507,'69'-53'756,"-12"9"-487,-45 41-29,0 1-21,0 0-63,-1 0-49,0 1-40,-1 0-28,1 1-11,-1 0-17,0 0 6,-1 0-17,0 0 6,0 2 5,-1 0-17,-2 1 18,0 1 10,-2 1 34,-2 1 17,-1 1 22,-1 2-5,-2 2-6,-3 2-23,-5 0-22,-2 2-5,-2 0-23,-1 1 12,-1-1-7,1 0-4,0-2-7,2-1 1,1-2-6,2-2-11,3-1-6,1-3-11,2 1 0,2-3 11,2 1 11,0-1 18,2-1-1,1-1 0,4 1 0,3-1 0,0 1-5,3-1-6,0 0 0,1 0 11,-2 1 0,1 1 1,-2 1 16,0 1-6,-2 1-4,-2 2 15,0 0-10,-2 1 21,-1 0 18,-1 1 16,-2-1 18,1 1 16,-2 0-6,0-1 0,-2 0 6,-1 1 0,-1-2 6,-1 0-6,-1 0-11,-3-1-23,0 1-22,-3-1-11,-2 0-11,-2 0-6,-3-1-23,0 0 6,-2-2-22,0-1-6,1-2-22,2 0-45,3 0-106,2 0-213,3 0-320,2 0-330,3 0-431,2 0-567,2 1-867,1 1-4968,0 1 7886,1-1 0,-1 0 0,0-2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9:27.5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253 15 17826,'-18'-8'437,"3"2"-280,6 6-17,1 0-51,-1 0-55,0 2-34,-1 0-11,0 2-17,-1 0 28,-1 3 5,-1 0 6,1 1 23,-1 2-23,0 1-5,0-1 5,1 1 6,0-2-12,2 1-16,2-2-22,1-1-35,2-1-4,3-1 10,1-1 17,1 1 23,2-1 33,1 2 11,4-1 18,2 0 21,1 1 6,1-1 1,1 1-1,2-1 18,0 1-24,1 0 18,1 1 10,-1 0-16,1 1 39,-2 0-6,0 1-5,-1 0 6,0 1-7,-2-1 18,1 2 5,-2-1 28,0 1 12,-1 0 22,-2 0 27,0 1 51,-3-1 51,-1-1 72,-2 0 40,0-2-11,-2 0-40,-2 0-83,-2-1-68,-3 1-40,-2-1-10,-2 1-17,-2-3-12,0 0-5,-3-1-39,0-2 0,-1 0-28,0-2-12,-1-1-16,0-1-11,2-1-17,-1-1-17,2-1-6,1 0-11,1-1-44,2 2-79,3 0-219,1 1-587,4 1-573,0 1-648,4 1-740,-1 0-1367,1 2-2150,0 1 6424,0 2 0,0-2 0,0-2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9:28.2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 88 22201,'13'-20'297,"-3"2"-180,-9 10 7,-1 0 21,0 1 12,0 0 0,0 2 11,-1 0-11,-1 2-23,-1 1-22,1 1-56,-1 0-17,0 1 0,0 0 6,0-1 28,0 1 5,0 0 12,1 0 11,-1-1-34,1 1-11,2-1-414,-1 1 341,1 2 17,0 1-11,1 2-1,0 1 7,2-1-6,0 1-23,2-2-5,-1 0-17,0 0-62,2-1-89,0-1-219,2 1-408,0-2-645,2 2-1047,0 0-2481,1 0-2527,-3 2 7534,-1-2 0,-4 0 0,-1-2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00:32.4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36 19692,'8'-21'-2756,"-1"6"705,-7 23-357,0 1 196,0 0-2314,0 0 4526,0-1 0,0-3 0,0-3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02:21.9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6657 746 24503,'64'-12'190,"-10"1"-162,-37 11-11,0-1-17,-1 1-11,-1 0-40,-2 0-78,-1 0-106,0 2-140,-3 0-252,2 2-336,-3-1-869,0 2-1854,-1 0-3500,-1 0 7186,-1-2 0,-3 0 0,0-2 0</inkml:trace>
  <inkml:trace contextRef="#ctx0" brushRef="#br0" timeOffset="209">6657 1009 20526,'5'6'1664,"-1"-2"-1087,-4-4 923,0 0-1505,71-23-849,-43 15 669,56-17-168,-62 23 15,-1 1-351,0 0-347,1 1-1003,-1 0-1646,0 0-4857,-2 1 7840,-5 0 1,-6 1 0,-4-2 0</inkml:trace>
  <inkml:trace contextRef="#ctx0" brushRef="#br0" timeOffset="64463.54">2168 440 22442,'-8'-72'39,"-2"17"-39,-4 60 22,-3 5 6,-4 4 6,-3 3 0,-2 3-1,-1 4-5,-2 2 0,1 5 6,-1 2-1,2 4-371,1 1 383,2 0 0,1 1-1,3 0 24,3 0-40,2 1 5,0 0 1,4 0-12,1-2 6,3 1 78,1-1-89,3-2-12,1-2 29,2-1-6,3-2-11,3-2 5,2-2-39,2-3 1,0-2 243,2-2-334,-2-2-72,0-2-135,-2-1-168,0-3-224,-2-2-324,0-2-511,-3-3-1012,-1 0-1777,-1-3-1876,-1-1 6206,1-1 0,-1 0 0</inkml:trace>
  <inkml:trace contextRef="#ctx0" brushRef="#br0" timeOffset="64863.54">2584 549 21427,'-43'24'572,"6"-1"-392,26-2-12,-1 2 0,1 2-34,1 2-33,1 2-17,1 3-11,-1 1-23,0 2-11,2 0-11,-1 0-22,2-2 5,0 0 0,2-3 0,0-3 6,3 0-17,0-5-5,1-1-7,0-2-10,1-3-23,0-3-39,2-4-33,0-1-46,1-4-22,-1-1-50,0-2-113,0 0-189,1-5-309,1-2-375,0-5-594,2-3-1025,-1-3-3747,0 0 6587,-2 2 0,-2 7 0,0 3 0</inkml:trace>
  <inkml:trace contextRef="#ctx0" brushRef="#br0" timeOffset="65198.54">2212 593 21864,'-28'-32'522,"11"3"-337,35 21-1,4 0 7,1-2 16,3 2-5,1 0-18,0 1-10,1-2-28,1 2-29,2-1-27,2 0-34,3 0-23,1 1-21,3 1-18,0-1-22,1 2-62,0 1-72,-1 1-107,-2 1-140,-3 1-156,-4 1-3618,-3 0 3120,-6 2-349,-4 1-324,-5 2-505,-5 2-441,-3 1-4292,-3 0 6974,-1 0 0,-1-5 0,0 0 0</inkml:trace>
  <inkml:trace contextRef="#ctx0" brushRef="#br0" timeOffset="65988.539">2935 987 19608,'-16'-16'16,"0"5"-38,3 17 16,-2 1-5,1 1 0,0 1 28,0-1-51,1 2 12,2 0-17,0-1-23,3 1 0,1-2-16,3 1 0,1-2 33,2 0 17,4-1 28,2 0 17,5-2-1,4 0 12,3 0 0,3-2-5,3 0-1,0 0-16,1 1-1,0 1 18,-2 1 5,-1 2 11,-1-1-5,-3 2 5,0 1 0,-2-1 6,-2 2 5,-1 0-5,-2 0 17,-3 0 38,-3 0 40,-2-2 6,-2 1-6,-5-1-34,-2 0-38,-6-1-18,-2 2-11,-3-2-16,-2 1-7,-1-2-16,-2 1-16,-2-3 4,0 0-21,0-2-23,3-1-39,0-1-62,5-1-67,2-1-107,4-2-167,2-1-248,3 1-374,2-2-464,3 1-674,3-1-397,2 0-2341,2 1 4996,1 0 0,-3 3 0,-1 0 0</inkml:trace>
  <inkml:trace contextRef="#ctx0" brushRef="#br0" timeOffset="66346.539">3329 878 22481,'4'37'213,"-2"-4"-174,-6-14-5,-1 0-12,1 2-5,-1 0-6,3 2 6,-1-1-6,3 2-5,-1 0-1,1-1-16,0 0 11,0 0 0,0-2-11,0 1-17,0-2-6,1-2-27,-1-1-12,1-2-28,-1-2-11,2-1-22,-2-3 22,2-2-1,-1-3 6,1-1 12,-2-2-1641,1-1 678,-1-4-371,-1 1-553,1-5-617,-2 1-4083,0 2 6682,1 0 0,0 2 0,1 2 0</inkml:trace>
  <inkml:trace contextRef="#ctx0" brushRef="#br0" timeOffset="66612.539">3110 1097 14824,'-8'-4'3237,"1"0"-2710,7 4 1752,0 0-2251,65-20-538,-40 16 516,51-16-12,-57 22 96,1 0-162,-2 3-68,0-1-56,1 1-73,-1 0-73,2 0 258,1-1-555,1 2-223,1-1-286,0 0-449,2 0-604,-1 1-11,0 0-2762,-2 0 4974,-4-2 0,-8-2 0,-5-1 0</inkml:trace>
  <inkml:trace contextRef="#ctx0" brushRef="#br0" timeOffset="67264.54">3701 1119 20044,'-91'-6'616,"13"3"-409,58 10 1558,-39 55-1653,44-35-28,-25 38-45,51-52-39,2-6 51,-3-4-12,1-1-5,1-2 5,2-2-39,-1-1 0,2-3 5,-1-2-5,1-1 0,-1-3-5,1 1 5,-2-1 17,-1 1-6,-2 0 17,-2 1 45,0 0-6,-5 3-11,0 1-11,-3 4-17,0 0-56,0 2-112,0-1 117,0 4 23,0 0 0,0 3-5,-1 2 10,0 1 6,-1 2-5,1 1-23,1 1 17,0-1 0,0 1 0,0 0-5,2 0-1,1-1-11,2 0 0,0-2 23,2-2-23,0 0 0,1-2 17,0-1-5,0-2 10,0-2 18,-2 0-1,0-1 1,1-1 5,-2-1-6,0-1 0,0-1-10,0 1-7,-2 0-5,1 0 17,-2 1 28,0 1 5,-2 0 146,0 1-185,-1-2 1,-1 0-1,-1-3 6,1 1-12,-1-3-5,0-1 6,1-2 5,0-1 0,2-1 0,0 0-5,0-1 0,0 0 16,0 0 0,1 0 18,1-1-12,2 2 5,1-1-5,2 1 6,1 1-1,4 1-21,0 0-1,4 0-11,-1 1 0,3 1 0,-2 2 0,0 1-6,-1 1 1,0 1-7,-1 1-4,-1 2-18,-2 0-39,0 0-50,-2 1-79,1 1-83,-2 2-118,0 1-174,-1 0-225,-1 1-256,-1 0-342,-2 0-376,0 1-661,-2 1-677,-1-2-2750,0 0 5864,0-2 0,0-2 0,0 0 0</inkml:trace>
  <inkml:trace contextRef="#ctx0" brushRef="#br0" timeOffset="67596.54">4095 944 23282,'4'34'151,"0"-2"-112,-3-14-11,0 1-17,0 2 6,0 0-6,0 2 1,0-1-7,0 0-5,0-2 0,0-1 0,1-1-5,-1-2-12,0 0-39,-1-3-51,1-1-66,-1-2-85,0-2-95,0 0-151,0-1-180,0-2-228,0 0-298,0-1-364,0-1-700,0-1-622,1-1 631,0-1 1,-1 0-1</inkml:trace>
  <inkml:trace contextRef="#ctx0" brushRef="#br0" timeOffset="67829.54">3898 1119 17479,'-4'-12'2700,"1"3"-2006,3 9 1872,0 0-2527,65-31-680,-38 22 619,52-22-79,-55 30 28,-1 1-342,-2 0-274,-2 3-325,-1-1-414,-2 5-499,0-2-378,-1 1-1543,-1 0-1428,-1 0 5276,-2-1 0,-5-3 0,-3-1 0</inkml:trace>
  <inkml:trace contextRef="#ctx0" brushRef="#br0" timeOffset="68046.54">4489 1272 20285,'-49'82'-2005,"8"-14"829,37-57-561,0-1-783,0-1-1765,1-1 1462,0 0 2823,2-3 0,0-2 0,1-1 0</inkml:trace>
  <inkml:trace contextRef="#ctx0" brushRef="#br0" timeOffset="68881.54">4642 1075 12006,'0'-2'3109,"-1"1"-1126,1 1-1669,4 24 22,0-18 0,4 19-23,-1-25-16,2 1-16,-2-1-24,1 0-27,-1-1-23,0 0-28,0-2-5,0 0 11,0-1-12,-2-1 6,1 0-16,-2 0-12,0-1-11,-2-1-22,1 0-6,-3-1-62,2 0-5,-2-1-12,0-1-16,0 0 6,0 1-7,0 0 1,-1 0 6,0 1 5,-2 0-12,1 2 1,-1 0-22,1 2-12,-1 0-11,-1 3 0,1-1 0,-2 2 17,0 2 16,-2 1 6,-1 2 1,-2 2 10,0 1-5,0 2 0,0-1 5,2 2 6,0 1-11,2-1 11,2 2 5,2-1-10,1 2 10,0 0-10,3 1-12,0 0-5,2-1-1,2 1 6,1-1 1,2 0-7,0-2 1,1 0-12,0-2 6,0-2 17,0-2 0,-1 0 11,1-3 17,-1-1-6,0-1 22,0-1-10,0 0 10,0-2 7,-1-1 5,0-2 0,-2 1 0,1-2-12,-2 1 7,0-1-12,0-1 5,0 0 1,-1-1-17,0-1-6,1 1-17,1-2-5,0 0-11,2-2 10,1 0 1,0 1-11,1-3 16,0 1 1,1 0 5,-1-2 33,0 2-10,1 0 21,-1 1 7,2 0 10,-2 2 18,2 0 5,-1 2-6,-1 3-22,-1 1-11,-1 1-34,-1 1-11,0 1-28,-1 1 0,0 0-5,0 1-1,0 3 12,1 1-6,0 3 0,0 1 0,1 2-17,2-1 6,0 2-12,3 1-10,-2 0-23,1 1-56,0-1-51,-1 0-94,0 0-119,-1-1-105,0-1-142,-1-2-149,0 0-169,-2-3-264,0-1-340,-2-2-696,-1-1-1360,0-1-2006,-1-1 5607,-1 0 0,-1 0 0,0 0 0</inkml:trace>
  <inkml:trace contextRef="#ctx0" brushRef="#br0" timeOffset="69429.54">5453 571 22991,'4'49'526,"-1"-6"-386,-8-17-34,-1 0-22,-2 2-16,1 0-12,-3 2-6,1-1-22,-1 0-17,1-1-5,-1-1 5,2-3-5,1-1-6,2-2 11,0-1-28,1-3 23,1-2 5,0-2-11,1-4 11,1-2 6,0-4 16,0-1 12,1-1-6,0-1-72,0-5-34,0-1 5,0-6-16,1 0-1,0-3 1,1 0-23,-1-1 11,1 2 23,-1 0 22,-1 1 17,0 2 6,-1 1-17,-1 3 5,-1 1 1,-2 2 5,-2 2 22,-2 1 17,-2 1 17,-2 3 23,-1 1-1,0 2 0,0 2-16,1 0 11,1 1-6,2 1 0,3 0 23,1 1-17,2 0 5,2 1-11,1 1 17,1 0-17,1 1-5,2-1-6,1 1-6,1-2 12,2 0-6,0 0-6,0-1-10,2 0 4,0-2 7,1-2-1,3 0-16,0-4-23,4-1-28,2-1-78,4-1-51,3-3-145,2 0-146,1-4-128,1-1-231,0 0-324,-1-4-695,-2 1-1445,0-3-4738,-6 2 8026,-4 1 0,-8 5 0,-4 2 0</inkml:trace>
  <inkml:trace contextRef="#ctx0" brushRef="#br0" timeOffset="69897.54">5737 309 21159,'-7'-16'599,"5"7"-420,13 18-22,3 4-11,3 2-17,3 3-6,3 3-5,0 4-1,5 3-21,0 2-18,1 4-11,-1 3-39,-2 2 6,-4 2-339,-3 2 333,-4 1-6,-4 1-5,-4 1-11,-2 0-6,-2-1 11,0 0-22,0 0-1,1-1-16,2-1-78,2 1-196,0 0-85,-1 0-224,-3 0-240,-1-1-213,-6-1-554,-3-4-510,-6-5-768,-5-4-4553,-1-6 7449,-1-7 0,9-7 0,4-5 0</inkml:trace>
  <inkml:trace contextRef="#ctx0" brushRef="#br0" timeOffset="62943.54">526 462 18964,'42'-51'901,"-8"10"-688,-29 37-67,-2 1-62,-1 1-45,0 2-6,0 0 18,-1 0 33,0 2 5,0 2 12,0 4 0,0 3-17,0 5-11,-2 3-23,-2 5-16,-3 5-6,-4 3-23,-1 2 1,-1 1 5,-1 0-11,-1-1 17,1 1-6,0-1 6,1 1 5,-1 0-5,1-1 11,0 0 0,1-1-6,1 0 1,2-2-12,0-1 0,2-3 23,1-1-6,1-1-6,1-3 6,1-1-11,1-3 5,1-2-5,0-5-11,0-1 5,0-3 0,0-2 0,0-2 1,0-1 21,0-1 57,0-1-8396,17-27 8306,-8 14 0,9-16 0,-14 22 0</inkml:trace>
  <inkml:trace contextRef="#ctx0" brushRef="#br0" timeOffset="63481.54">876 878 20940,'7'-31'-22,"-3"7"22,-14 28 11,0 1 0,-4 3 0,0 1 12,-1 2-1,1 0-5,0 0-6,2 1 0,1 0-22,2 2 22,-1-1-33,2 2 11,1 1 0,1 0-6,1 0 22,1 1-5,1-2 6,3 1-6,-1 0 6,2-2-1,1 0 1,1-2 11,3-2 5,0-2 23,0-2 33,1-3 12,0-2-6,1 0-23,3-3-27,2-3-6,1-3 11,3-5 6,1-2 5,0-2 1,-1-1 5,0 0 5,-2-1 12,-1 0 11,-2 0 23,-2 0 33,-3 0-5,-3 2 10,-2 0 1,-1 1-23,-2 1-16,-2 1-18,-2 2-27,-3 0-29,-1 3 7,-2 1-40,1 2-6,-1 1-5,1 2-28,-1 2-29,0 0-55,-1 2-95,0 1-129,0 3-169,1 3-212,2 2-146,1 0-184,3 1-192,2 1-133,1 0-342,1 0-381,5-1 84,1 0-2812,3-1 4834,0-2 0,-4-4 0,-1-1 0</inkml:trace>
  <inkml:trace contextRef="#ctx0" brushRef="#br0" timeOffset="63972.54">1402 834 20543,'-49'-29'184,"4"8"-105,16 31-6,0 1 11,-1 1 0,1 0-6,1 2-5,3-1-17,1 1-28,3-1-6,2 2-11,3-1-16,4 0 10,2 0-5,4-1-11,2 0 22,3-2 1,0-2 16,3 0 28,2-3 16,2 0 29,2-2 11,1-1-5,2-2-12,1-1-22,1-3-17,1-1-6,2-2 1,-1-2 0,1-2-7,-1-1-4,0-1-12,-2-1 16,-1 1-10,-2 1 5,-1 1 0,-3 0-27,-1 4-7,-2 1-16,0 2-6,-1 1 0,1 1-5,0 1 11,1 0 0,2 2-1,-1 1 12,1 4 6,0 2 0,0 2 27,1 3 1,-2 1 11,-1 4 27,-1 1 7,-1 2 22,-1 2 5,-1 2 6,0 2-6,-2 0-16,-1 1-12,-4 1-16,-3-1-23,-2 0 6,-2-1-17,-1-2 6,-2-2 10,0-2-16,-1-3 0,0-1-16,1-3-35,2-2-33,2-3-78,1-2-68,4-3-128,3-2-185,2-1-326,1-2-514,2-2-796,0-3-1143,5-3-4715,0-3 8009,3 1 0,-4 4 0,-1 2 0</inkml:trace>
  <inkml:trace contextRef="#ctx0" brushRef="#br0" timeOffset="4248">7861 243 20800,'-16'-5'347,"1"2"-251,6 3-46,-1 0 0,-1 0-16,-2 0 0,-2 1 5,-2 1 6,-1 3 16,-1-1 1,1 1 39,-2-1 27,2 0 1,-1-1 12,1 0-1,2-1 0,0-1 6,3 1 10,1-2-38,3 0-6,1 0-6,2 0-10,1 0 10,1-1-11,2 0 12,0 0-23,1-1 5,0 1-10,1 0-12,0 0 235,0 1-296,0 2 16,0 2-5,0 3 11,1-1 17,0 2 16,0 2-10,1 1 5,-2 2-11,2 1-29,-2 1 29,2 2-11,0 2-1,0 1 7,1 2-18,1 1 0,-1 1 1,1 1-1,0 1 6,0 0 0,-2-1 6,1 0-1,0 0 7,-2 0 4,0 1 7,-1-1 10,0 1 12,0 0 0,-2 1-11,-1 0 5,-2 0 0,0-1-5,0 0 11,-1 1-11,0-2-34,0 0 0,1 0-12,0-1-10,2 0 11,0-1-17,1 1 5,1-1 7,0 0-1,1-1 0,0-2-5,0 0-1,1 0 6,0 0-5,0-1 11,1-1-6,-1 1-17,1-1 18,-1 1-7,0 0-5,0 0 6,0 0-1,-1 2 1,0 1-6,-3 1 17,0 2-12,-4 0 7,1 0-7,-3 0 1,2-2-1,0-1 7,1-3-7,2-2-10,1-2 5,1-2 0,2-3 5,0-1 1,0-1-1,0 0-10,1-1-1,0-2 29,1 0-29,-1-3 17,1 1 0,-1-2-22,1 0 45,-1-1 5,0 0 84,-1 0 90,1 0-219,0 0 29,1 0-12,0 0 6,1 0-6,1-1-28,-1-1 28,2 0 6,-1-1-6,0 0-5,0 1 11,-1-1-17,0 0 5,1 0 23,-1 0-39,2 0 6,1-1-1,0 1 12,2-2-1,1 0 6,1-1-11,2 0 12,2 0-1,1 0 6,2 0 5,2 0-33,1 1 28,1 0-6,0 1-11,1-1 39,0 1-39,-1 0 6,-2 0-12,-1 1-16,-2 1-1,-2 2-44,-3-1-51,-4 2-78,-3 2-112,-2 3-191,-5 4-268,-3 3-431,-6 2-757,-3 3-1680,-5 0-2605,1-1 527,1-3 5615,3-3 1,8-7 0,3-1 0</inkml:trace>
  <inkml:trace contextRef="#ctx0" brushRef="#br0" timeOffset="5396">8102 506 21881,'19'-20'370,"-3"5"-174,-14 17 6,-1 1 33,-1 4-16,0 4-46,-3 3-33,-2 4-61,-2 2-35,-2 2-10,-2 1-12,1 0-10,-2 0-7,0 0 6,0-2-11,0 1 12,-1-2-1,1-1-6,0-1-10,-1-3 10,2-2 1,0-2 5,3-3 23,0-3-6,3-1 0,0-3 11,1 0 11,1-1-10,-1 0-1,1-3-6,0 0-33,1-4 23,1-1-6,-1-1-12,2-3 23,2 0-28,1-2 0,3-1 0,3-2 17,1-2-11,2-1-1,3-2-5,1-1 0,1-1 6,-1-1-1,1-1 1,0-2-23,0 2 34,-1-1 11,-1 4 11,-1 2 34,-2 3 11,-1 2 6,-3 4-6,0 1 0,-3 4-40,-1 1-32,-1 3-12,-1 1-28,-1 1 5,0 1 18,0 0-1,0 0-5,0 0 5,1 1 1,1 1 16,1 5 0,-1 1-5,1 4 5,-2 0 22,0 3-21,0 3-1,-1 2 0,-1 3-28,0 2 28,0 2 6,0 2-6,0 1-16,-2 1 5,0 1 0,-2 1 5,-1 0 12,1 2-11,0-1-6,1-1-6,1 0 17,1-1-11,1-2-28,3 0 12,0-2-18,5-2 6,0-2 28,3-1 0,0-1 6,3-2-1,0 1 6,-1-4-5,1 1-12,-1-4 1,1 0-1,-2-2 1,-1-2-1,-1 0 0,-3-2 12,0-1-6,-1-2 17,-2-1 0,1-2 16,-2-2 12,0 1 17,1-1-12,0-1-5,2-2-12,1-3-10,1-2 5,1-2-6,0-1 6,0-2 0,0 0 0,-1-2 0,-1 1 17,2-6-23,-2 5 1,0-3 5,-3 7 5,0-1 7,0 0-12,1-1 0,1-1 0,0-2-17,1 0 6,0-3-1,0 1 2,0-3-1,-2-1 5,1 0 6,-2-3-11,1-2 0,-1-1 27,-1 0 7,0 0 5,-1 0 0,1 2-11,-1-1-17,1 1 5,0 1 1,1-2-12,1 2-11,0-2 1,2 1-7,1 1 6,0 3 1,1 1-12,-1 2 5,1 1 6,0 3-11,0 1 6,-1 2-12,2 0-16,0 1 5,0 1-16,1 2-12,1 0-17,0 2-44,0 2-57,1 2-84,0 1-117,1 1-162,0 2-236,0 3-324,-1 3-696,0 2-1752,-2 1-3349,-2 0 6883,-2-2 0,-4-4 0,-1-2 0</inkml:trace>
  <inkml:trace contextRef="#ctx0" brushRef="#br0" timeOffset="83724.54">8671 1141 17445,'-21'10'23,"1"0"-7,-2-2-10,8-2 11,-13 7-45,10-3-28,2 0-79,6 1 135,7-8 163,7 3 61,14-4-196,15 1-51,13 0 46,0 11-23,-18-4 17,-10 8-6,-15-10 6,0 1 22,-3-1 22,0 0 35,-1 1 32,0-1 7,-1 0-23,-2 0-23,-3 0-21,-3 0 4,-2 0-4,-1 1-7,-1-2-5,-1 1-5,-2-1-7,1 0 8,-2-2 9,2 0 6,1-2-5,2-1-12,1-1-27,3-1-29,2 0-95,3 0-157,1 0-134,2 0-185,0-1-140,3-2-251,2-1-416,3-1-632,3-1-174,0-1-2605,2 1 4795,-3 1 0,-4 2 0,-3 1 0</inkml:trace>
  <inkml:trace contextRef="#ctx0" brushRef="#br0" timeOffset="84101.54">8825 1097 20319,'11'-10'157,"-1"4"-57,-10 13 18,0 1-1,0 3-10,0-1-23,0 3-11,0 0-23,-1 2-16,1 1-12,-1 1-11,1 0 17,0 0-17,0 0 6,0 1-6,0 0-11,0 0 6,0-1-12,0 0-5,0-1-17,0 0-22,0-2-34,0-1-45,0-1-50,0-2-62,0-1-84,0-3-111,-2-1-113,2-2-219,0-1-330,0-1-2179,0 0 0,0-1 0</inkml:trace>
  <inkml:trace contextRef="#ctx0" brushRef="#br0" timeOffset="84913.54">8715 1228 15076,'-8'-9'2420,"1"2"-1911,7 7 1962,0 0-2388,46-19-15,-27 14-29,35-14-17,-39 20-22,0 0-5,0 1-12,0 1-50,-1 1-68,1 0-72,-1 0-62,1 1-55,0-1-40,-1 0-6,1-2-34,-2 1 12,0-2 17,-1 0 39,-1-1 95,-1 0 84,-2 0 107,-1 0 83,-3 0 35,-1 0 27,-1 0 0,0 0 23,-1-1 55,-1 0 40,0-2 45,0 1 5,0-1-17,0 0-5,0 0-44,-3 0-12,-1 1-45,-2 0-23,-1 2-10,-2 0-12,0 0 11,-2 0-22,0 2-11,-2 2-6,0 2 0,-1 0 6,0 2-6,0 0-22,0 1 0,1 0-23,1 0-5,2 1 0,2 1-34,2 0 28,0 0 1,3 1-7,0-1 34,3 0-33,-1 1 5,1-1 12,2 1-18,0-2 40,3 0 0,0-1 11,2-2 11,0-2 0,0-1 11,1-2-16,0-1-12,0-1-16,-1 0-17,1-3 16,-1-1 18,-2-2-18,1-1-5,-2-1-5,0 1-12,-2-1 0,0 0-11,0 1 6,-1 0-34,0 1 5,2 1-16,-2 1-17,1 1 28,0 2-17,1-1 17,-1 2 6,2 0 11,0 0 5,0 1-5,2 1 0,-1 2 16,0 2 1,1 1 11,-1 1 0,0 2-34,0 1 28,-1 0-5,1-1 5,-2 0 28,1-1-39,-1-1 0,0-2 6,-1-1 22,0-1 22,-2-2 62,1 0 218,0-1-72,-1 0-224,1-5-23,-1-2 0,0-4-5,0-1-1,0-2 6,0-1-11,2-1 6,0-1 0,1 1 10,0 0 7,1 2 16,1 0 28,0 2-16,1 0 21,0 1-4,0 1-28,2 0 10,-1 1-16,2 1-1,0 0 1,0 1-1,1 1-21,1 0-18,-1 1-11,0 1 6,-1 2-28,-1 0-45,0 1-85,0 1-94,-1 1-124,0 1-167,-2 1-196,2 1-348,-2-1-538,1 2-924,0-1-391,-1 2-3132,-1-2 6083,0 0 0,-3-3 0,1-1 0</inkml:trace>
  <inkml:trace contextRef="#ctx0" brushRef="#br0" timeOffset="85273.54">9416 987 20828,'7'37'241,"-3"-4"-129,-7-14-11,-1 1-6,1 0-22,0 1-12,0 0-16,1-2-11,-1 0-17,0 0 5,0-1-16,1-1 5,0 0 0,2-1-11,-1-1 0,1-2-28,-1 0-45,1-1-50,-1-2-67,0-2-74,0 0-88,1-3-74,-2-1-5,2-2 33,0 0 34,0-1-1143,0-1-195,0-2-875,0-1-1063,0-2-203,1-1 3843,0 0 0,0 3 0,0 1 0</inkml:trace>
  <inkml:trace contextRef="#ctx0" brushRef="#br0" timeOffset="85534.54">9241 1206 15771,'-5'-6'2363,"2"1"-1870,3 5 2789,0 0-3097,42-21-28,-19 13-39,35-17-28,-30 18-51,0 0-28,-1 1-45,2 2-83,-1 1-96,0 2-169,-1 0-222,-1 1-281,-3 1-308,-2 2-370,-3 2-577,-3 0-531,-2 0-1771,-3 0 1916,-3-1 2526,-2-1 0,-2-1 0,-2-1 0</inkml:trace>
  <inkml:trace contextRef="#ctx0" brushRef="#br0" timeOffset="88053.54">9657 68 19316,'29'-3'510,"-3"1"-387,-15-2-16,0 2-12,3-2-6,0 0-5,2-1-5,1 1-12,1-1-17,2 1-27,0 0-1,0 1 1,1-1-12,-1 0 0,-1 1-6,-2 0 7,-1 0-12,-2 0 0,-2 2 5,-2-1-5,-3 2 0,-1 0 6,-2 0-6,-1 0 0,-1 0 5,-2 0 12,1 0 22,-1 1 17,1 1 12,-1 1-7,0 1-10,0 1-7,0-1-10,0 2 0,0-1-12,0 1 0,1 1 6,0 0-11,1 1 17,0 1-6,0 1-6,1 2-11,0 1 12,-1 1 5,1 1 0,-1 1 5,0 1-10,0 0-1,0 1 1,-1 0 33,1 1-17,-2 0 0,1 2-11,-1 0-28,0 2 22,0 0-10,0 1 4,0 2-4,0 1-7,0 0 12,0 1 0,-1-1 16,-1 1 1,-2 0 16,-1-3 23,1 1 28,-3-2 0,2 1-11,-1-1 5,-1-1-39,2 0 12,-2-1 4,1 1-16,1-1-16,-1 0 10,0 1-11,0-1-5,0 1 22,0-1-51,0-1-5,0 0 6,0 0-6,0-1 34,0 0-1,0 0 6,1 0-5,-1 0-12,2 2 12,-1-3-17,1 1-6,2-2 0,0-1-11,1-1 6,0-2 16,1-1-16,0-1-1,1-1 1,0-1-6,1 0 0,1 0 0,-1-2 6,1 0-6,-1-1 11,2 0 0,-1 0 0,1-2-5,-1 1-6,1-1-6,-2 0 6,1 0 6,-1 0-6,0-1 5,-1 2-10,-1-1-1,1 2 12,-1-1-12,0 1 12,0 0-12,1-1 6,-1 1 0,2 0 0,0-1-5,0-2-1,1 1-5,-1-2 11,0 1-6,0-2 6,0 1-11,0-1 0,-1 0 5,1 1 1,-1-2 10,0 1-5,0 0-5,-1 0-7,1 0 18,0 0 0,-1 0 5,1-1 0,-1 1-11,0 0 0,1-1 6,-1 0-6,0 0 106,0-1-61,0 1 72,0 0-100,-1 0 0,0-1-6,-2 0-5,-1 0-6,0 0 11,0 1 11,-1 0 1,2-1 5,-1 0-11,1 0-6,-1 0 6,0 0-1,0 0 1,-1 0 6,0 0 5,-2 1 5,0 0 18,-3 1-7,-1 1 1,-3 2 0,-3 0-6,-3 2 12,-2-1 5,-2 2 5,0-1-5,0 1-5,1-1-1,1-1-5,2-1 5,4-1-16,3-2-17,4 0-40,4-1-61,3-1-425,2 0-51,5 0-449,1 0-923,7 0-2274,3-1-4437,0-1 8643,-2 0 0,-6 1 0,-4 0 0</inkml:trace>
  <inkml:trace contextRef="#ctx0" brushRef="#br0" timeOffset="110896.54">0 2805 18414,'84'-15'-1602,"-14"3"146,-54 11-689,-1 0-101,0 1-2980,-4 1 5226,-2 1 0,-4-1 0,-3 1 0</inkml:trace>
  <inkml:trace contextRef="#ctx0" brushRef="#br0" timeOffset="111055.54">66 3002 16040,'55'-9'-4916,"-1"0"1,41 5 4214,-73 10 0,-6 6 0,-14-10 0</inkml:trace>
  <inkml:trace contextRef="#ctx0" brushRef="#br0" timeOffset="112192.54">898 2608 15513,'31'-19'118,"-5"5"-62,-24 21 17,0 2 11,0 0-6,-1 3 6,1 0 6,-2 2-6,0 2-12,0 1-4,0 2-1,0 1 11,-2 2 17,0 2 12,-1 0-6,-2 1 5,1 0-5,-2-1-6,2 0-17,-1-2-27,1 1-18,-1-2-10,0-1-6,1-1-1,-1-2-4,1 0-12,0-2-6,1-2 6,0-1-17,2-3 0,0 0-72,1-4-57,-1 0-106,1-1-185,0-2-184,0 0-259,0 0-330,0-2-347,1 1-89,1-1-2801,1 0 4447,1 0 0,-3 0 0,1 0 0</inkml:trace>
  <inkml:trace contextRef="#ctx0" brushRef="#br0" timeOffset="112604.54">679 2673 12191,'-6'-12'3994,"2"3"-3187,4 9 1400,0 0-1955,10-28 11,-2 19-17,9-21-16,-4 25-23,1 2-22,1-1-23,1 1-22,1 0-39,2 1-11,2-2-23,3 0-11,0-1-17,4-1-17,1 1-27,2-1-34,1 0-57,1 0-122,-1 1-179,-2 1-158,-2 0-229,-3 1-236,-2 1-290,-3-1-500,-2 2-525,-2 0 100,-3 1-2481,-3 0 4716,-2 0 0,-4 0 0,-2 0 0</inkml:trace>
  <inkml:trace contextRef="#ctx0" brushRef="#br0" timeOffset="114156.54">1183 3024 19664,'24'-26'571,"-5"4"-353,-17 18-5,0 1-45,-1 1-62,-1 0-279,0 2 94,-3 2 34,-2 2 17,-4 2 6,-1 2 5,-2 1 0,0-1 6,-1 2 17,0 0-1,0-1 29,2 0-17,0-1-12,1 0-10,2-1-17,0 0 10,3-2-27,1 0 0,1 0-17,3-1 6,-1 0 10,1 0 12,1 0 12,1 0 16,3-1 11,1 1-6,2-1 7,1-1-12,1 1 0,1-1-6,1-1 0,1 1 1,0 0-6,0 0-1,-1 1-10,1 1 11,-2 1 5,1 0 1,-3 1 5,1 1 11,-2 0-11,0 2 17,-2 1 5,0 0-5,-2 1 16,0 0 12,-3 0 17,1 0 16,-2 0 6,-1 1 22,-2-2-16,-2 2 11,-2-2-6,-3 0-33,0-1-1,-3-1-10,0-1-7,-2 0-4,0-3 4,-1-1-21,1-1 5,0-2-6,1 0-16,1-1-12,0-1-44,3-2-68,1-1-117,3-1-174,0 0-330,2 1-527,2-1-745,1 2-778,1 1-163,0 0-2128,0 1 5080,1 0 0,-1 2 0,0 0 0</inkml:trace>
  <inkml:trace contextRef="#ctx0" brushRef="#br0" timeOffset="114423.54">1358 3308 22453,'7'52'-129,"-2"-8"-56,-5-30-101,-1-2-151,1 2-235,-3-3-352,2 1-568,-2-1-1035,1-1-1237,-1-1-2034,1-1 5898,0-2 0,1-2 0,0-3 0</inkml:trace>
  <inkml:trace contextRef="#ctx0" brushRef="#br0" timeOffset="114956.54">1796 2980 20028,'-74'12'-28,"10"1"33,46-2 12,-1 0 0,3-1-23,2 0 17,1-2-22,4-1-6,1 0-5,5-2-17,0-1 16,2 0 1,1-1 22,2 1 11,1-1 0,3 0 1,4 0-7,2 0 1,2 1-1,1 0 1,1 0 0,1 0-6,1 1 5,1 0-16,0 0 17,-1 0-18,-1 2 7,-2-1 16,-1 1 11,0 0-5,-3 0-6,0 1 17,-2 1 0,-4 0 51,-1 1 10,-3 0 7,-1 0-1,-4 1-34,-2-1 6,-5 1 1,-1 0-7,-3-1 6,0-1-39,-1-2-5,-1-1-1,0-2-27,-1-2-35,1-1-44,2-2-111,2-2-108,3-2-206,1-2-331,3 0-544,2 0-857,3-1-492,0 0-4022,2 0 6755,1 1 0,0 3 0,-1 2 0</inkml:trace>
  <inkml:trace contextRef="#ctx0" brushRef="#br0" timeOffset="115299.54">2015 2914 15524,'-8'-3'2929,"2"1"-2239,6 2 1264,0 0-1859,-7 26 0,4-12 29,-6 23-1,7-18-11,-1 1-28,0 2-11,-1 2-23,0 2-5,-1 0 5,2 1-50,-1 1 11,0 0-5,0 12-17,1-10-17,0 7-23,2-14-10,0-3-18,1-3-27,0-3-51,0-4-61,0-2-40,0-3-16,0-1 0,0-3-2096,0 0 248,1-6-735,0 0-4346,0-4 7203,1 1 0,-1 5 0,-1 0 0</inkml:trace>
  <inkml:trace contextRef="#ctx0" brushRef="#br0" timeOffset="116097.54">1818 3111 22492,'48'-16'-146,"-1"-1"1,34-7-158,-59 29-112,-2 1-156,2 0-89,-2-1-108,0 1-95,0-2 12,-1 0-39,0-2 66,-4 0 79,1-1 101,-2-1 185,-2 0 173,-2 0 169,-3 0 156,-1 0 151,-3 0 85,-1 0 150,-2 0 1446,0 0-1266,0-2-79,-1 1-78,-1-2-28,-1 1-16,-1 2-40,0-1-61,-2 1-57,1 0-50,-2 0-39,-1 2-34,-2 1-28,-2 3-16,-1 2-29,-2 2-11,0 2-16,-2 0-18,1 1-5,0 1 11,2 1-11,0-1 6,3 2 0,1-1-18,3 1 7,1 0 10,3-1-5,1 1 6,2-3 11,1-2 5,3-2 6,2-3 17,2-1-17,3-3-11,0-1-12,3-2-16,-1-2 0,2-2-6,0-2-5,0-3 11,0 0-1,1-2 18,-1-1 0,-1 0 16,-1 0-5,-3 1 5,-2 0-5,-2 1 11,-2 1 0,-2 1 6,-1 3-6,-1 1-28,0 3-40,0 0-21,0 2 44,-1 3 17,1 1 17,-3 3 5,1 1 23,-1 1 33,-1 1 6,1 1 17,0 2 6,1 1-23,0 2-34,1-1-11,1 0-5,0-2-12,2 0 6,1-1-5,2-2-7,0 0 12,1-2 6,0-1 11,0-1 0,0-2 16,-2-1 23,1-1 45,-3-1 57,0 0 26,-1-1 292,-1 0-470,2 0-17,-2-2-6,2-1-11,1-2 11,0-1-11,-1-1 11,2-3 6,-1-1-17,0-1 6,0-2-1,1 0-5,-1-1 0,0 1 0,0-1 0,0 1-11,0 0 22,1 0-5,0 0 0,1 2-1,0-1 1,1 2-6,0 1 0,2 2 17,0 0-34,1 1 6,0 1-34,2 1-50,0 0-113,1 1-150,2 2-175,-1 1-268,2 1-290,0 0-473,0 0-888,1 2-629,1 0-4027,-1 0 7108,-2 0 0,-7-1 0,-3 0 0</inkml:trace>
  <inkml:trace contextRef="#ctx0" brushRef="#br0" timeOffset="116480.54">2716 2892 21534,'15'40'325,"-2"-3"-236,-12-18-5,0 2 12,-1 0-12,1 1 6,0-2-6,-1 2-11,1-2-29,-1 1 7,1-1-29,-1 0-27,0 1 16,0-1-6,0-1-5,0 0 28,0-2-39,0-1-11,0-2-17,0-1-29,1-3-55,0-3-34,-1-1-39,1-3-40,-1-1 7,2-2-102,-2 1-2576,1-1 998,-1-1-763,1 0-907,-1-2-818,1 2 4397,-1-2 0,0 2 0,0 0 0</inkml:trace>
  <inkml:trace contextRef="#ctx0" brushRef="#br0" timeOffset="116716.54">2584 3111 15541,'-13'-4'3248,"3"0"-2530,10 4 2357,0 0-3030,66-25-29,-36 19-55,52-19-106,-51 25-197,0 0-292,1 2-525,-2-1-1160,0 3-4128,-4-1 6447,-6 0 0,-9-2 0,-6 0 0</inkml:trace>
  <inkml:trace contextRef="#ctx0" brushRef="#br0" timeOffset="118156.54">3307 2827 19288,'22'-13'342,"-1"1"-269,-9 10-23,1-1-11,0-1-16,0 0-12,-1 0-5,1-1-1,-2 0-5,0 0 11,-1 0 12,-1 0 33,-2 0 11,0 0 17,-3 0 28,1-1-34,-3 1 6,0-1 6,-1 1-28,-1 0-1,0 0-16,-2 0-28,-2 0-29,-2 1 12,-2 0-5,-2 2 5,-2 1 11,-1 1 6,-2 0 0,-2 1-6,1 2 22,-3 3-10,2 2-1,-1 2 1,0 0-7,1 2 1,1-1-11,0 1-6,2 1-28,2 1 17,1 1 5,2 1 12,1 1 27,2 1 1,0 1-1,3 0-5,1 1 6,2-2-6,0 0 6,2-2-1,1-1 6,4-1 17,3-1-5,2-2-1,1-2-27,4-1-7,1-3-55,3-1-73,1-3-95,0 0-168,1-1-196,-1-2-275,-1 0-443,0-3-760,-2 0-718,-2 1-4498,-2 0 7265,-4 2 0,-6 1 0,-2 0 0</inkml:trace>
  <inkml:trace contextRef="#ctx0" brushRef="#br0" timeOffset="118490.54">3745 2717 19848,'41'42'353,"-5"-6"-314,-26-23-16,1 1-6,0 0 11,0 0 0,1 1-6,-1-1-11,1 1-11,0-1-11,0 0-6,-1-1-16,1 0-40,-2-1-78,0-1-124,-2 0-156,-1-2-163,-2 0-269,-2-1-453,-1 1-852,-2-3-565,0 1-3232,0-2 5965,-2 0 0,1-3 0,0-1 0</inkml:trace>
  <inkml:trace contextRef="#ctx0" brushRef="#br0" timeOffset="118763.54">3986 2695 13491,'-6'-6'1198,"1"2"-1030,5 4 3383,0 0-3299,-53 66-1214,29-37 1068,-8 12 1,-2 1 50,10-12 108,-2 2-203,0 0-34,-1-1-12,2-1-27,2-2-11,5-2-73,4-3-79,3-3 723,4-3-1092,2-2-104,2-3-423,2-2-443,0-2-783,4-4-3742,0-1 6038,2-2 0,-1-1 0,-2 0 0</inkml:trace>
  <inkml:trace contextRef="#ctx0" brushRef="#br0" timeOffset="119104.54">4161 2761 20039,'2'72'341,"1"-10"-217,-4-39-1,0 1-17,0 1 6,1 0-62,-1 0-22,0 1-16,-1 0-18,2-1 6,-2 0-11,2 0-12,-1 0-5,0 1-22,-2 0-12,0 0-27,1-1-51,-1-2-67,0-5-68,1-1-94,0-6-102,0-2-229,1-4-286,0-1-375,0-2-521,1-1-964,0-1 1,0 0 0</inkml:trace>
  <inkml:trace contextRef="#ctx0" brushRef="#br0" timeOffset="119406.54">4139 2848 12993,'-11'-14'2363,"2"2"-1551,9 12 3563,0 0-4090,67-47-122,-39 34-68,52-35-22,-56 47-23,0 2-11,0 2-16,-2 2-23,-1 3 0,-4 2-6,-2 2-28,-4 1-27,-3 0-40,-3 1 6,-3-2 22,-3 1 6,-4-2 28,-6 2-34,-4-1-61,-4 1-23,-2 0-67,-4-2-56,0 0-56,1-2-118,0-3-129,5-2-235,2-2-369,4-1-790,4-1-482,3-2-3915,3 0 6374,2-1 0,0 1 0,1 1 0</inkml:trace>
  <inkml:trace contextRef="#ctx0" brushRef="#br0" timeOffset="120081.54">4971 2016 19507,'-40'16'633,"5"0"-449,22 1 1,-1 3 0,0 2 11,-2 5 5,0 1-10,-1 5-1,0 2-16,0 4 5,0 2 6,1 1-306,1 1 277,0 1-10,2 1-34,1 1-6,0 0-22,3 2-56,0 0-5,4 0-1,2 0 1,2-2-3269,4-2 3313,3-3-33,4-2-1,1-3-21,3-2-12,2-4 11,1-2-28,2-3 161,1-2-340,0-2 3207,-1-1-3790,0-3-560,-1-3-1316,0-4-4497,-3-3 7152,-3-3 0,-6-3 0,-2 0 0</inkml:trace>
  <inkml:trace contextRef="#ctx0" brushRef="#br0" timeOffset="121197.54">5453 2148 21187,'-57'-2'44,"8"3"-55,35 4 22,-1 1 6,-1-1-11,0 1 5,-1 0-5,0-1 5,1 0 0,0 0 17,2-2 6,1-1 10,3 1 18,2-2 5,2 0-11,1 1-11,2-1-11,2-1-40,0 0 17,1 1 6,0 0 17,0 0-1,0 1 18,0 0 10,1 1-5,0 1 6,1 0-1,0 1-10,1 1 6,0 1 10,0 0-34,1 2 7,0 2-7,0 2-22,-1 1 17,2 3-11,0 0-6,0 2-5,0 0 5,2 1 17,0 0-5,1 2 21,1 0-4,0 0 16,1 1 5,-1-1 6,-1 1 6,-1 0-17,-1 0 11,-2 0 6,-1 1-11,-1 0 11,-1 0-1,-1 1-27,0-1 6,0 0-29,0 0-11,0-1 6,0 1-11,0-1 16,0 1-16,-1 0 16,-1-1-22,0 0 11,0-2 12,0 0-12,-1-2 6,2-1 5,-2-1 0,1-1 12,-1-2 5,1-1 0,0 1-11,0-3-5,1 0-6,-1-1-6,1-1 6,1 1-1,0-2-10,0 1 0,0-1-1,0-1-5,2-2 17,0 0-17,0-1 11,0-1 12,1-1-7,-1-1 24,1 0-7,-1-1 12,0 1-17,1-1 11,0 0-5,-1 0-6,1 0-11,0 0-12,-1 0 1,1 0-6,-1-1 11,0 1-22,1-1 11,0 0 0,1 0-6,2-2 12,2 1-6,1-1 5,3 0 1,0-1 0,1 1 5,2 0 0,-2-1-11,-1 1-11,1 1 0,-3-1 5,2 0 6,-2 0-11,2 0 0,-1 0-23,1 0-11,-1 1-39,1-1-78,-2 1-141,-1 1-285,-2 1-398,-1 0-587,-1 0-1413,-2 2-4088,0-1 7074,-2 3 0,0-2 0,-1-1 0</inkml:trace>
  <inkml:trace contextRef="#ctx0" brushRef="#br0" timeOffset="122351.54">5891 2235 20699,'-24'33'124,"2"-4"-102,9-9 6,0-2-11,0 2 0,0-1-23,-1 0 6,0 0 0,0-1-11,1 0 16,1-1-21,0-1-7,2-2 6,2-3 6,0-2 0,3-2 0,1-2 11,1-2 28,3-2 28,-1 0 5,1-1-83,1-4 5,0-1 6,2-5 17,3-1 5,0-2 0,2-1 11,0-1 1,0-1 27,1 0-11,0-1 1,1-1 4,0 1-10,2-2 28,0-1-1,1-1 23,2 0 0,0 0 6,0 1 39,1 2 16,-1 2 12,1 3-11,-2 2-34,-2 2-33,-1 2-12,-3 2-45,-1 2-10,-2 1-12,0 1-12,-1 1 24,0 0-12,-1 1 16,2 3-27,-1 1 28,0 3 5,0 3-10,-1 2 16,0 3-23,0 3 6,-1 3-5,0 2 16,0 3-16,-1 1-6,-1 0 6,1 1-1,-1 0-5,1 0 11,-1 0 1,0 0-29,0 0 11,0-1 12,-1 0-6,0-2 28,-1 0-34,-1-1-5,2-2-28,-1-1 0,2-2 11,0-2-12,0-1 35,0-2-6,0-2 11,2 0 16,0-2 7,3-2-12,0 0 11,2-3 6,0-1 23,1-2 33,0-1 0,1-1 0,0-1-6,1-3-11,0-1-5,0-3-12,0-1-5,0-2-17,0-1 39,0-1 6,-2 0 0,2-2-23,0 1-27,-1-2-12,0 1 6,0-1 11,-1 1-23,1-2-5,-1 1 6,1-1 0,0-1 5,0 0 0,0-1 0,1-1-22,0-2 33,0 0-5,0-1 0,0-2 0,0-2-12,0-1 1,0-1 5,0-2 17,0-1-11,-2 0-17,0-2-17,-2 3-5,1 0 11,-2 4 11,0 1 5,1 2-16,0 2 5,1 2 6,-1 2 6,0 2 5,-1 1-33,0 3-1,-1 0-44,1 4-17,-2 1-84,1 2-123,-1 3-112,1-1-164,-1 3-177,2 2-219,-1 1-370,2 4-656,-2 2-929,0 2-4078,0 0 6996,-2 0 0,-1-6 0,-1-2 0</inkml:trace>
  <inkml:trace contextRef="#ctx0" brushRef="#br0" timeOffset="122979.54">6416 2761 20996,'21'-43'347,"-5"8"-380,-16 34-57,-2 0-22,-2 0 6,-3 2 44,-2 2 51,-4 2 11,-2 3 0,-2 2 0,-2 0-11,0 2 0,0-1-29,2 1 7,0-1-6,4 1-29,1-2 24,4 1-12,1-2-6,4 1 1,2-2 5,1 1 5,4 0-10,2-1 38,4 0 6,4-1 6,1-1 11,1 1-5,1-1 10,-2 0-5,0 1 17,-2 1-17,-3-1 6,0 1-6,-2 0 16,-2 1-4,-1 0 10,-2 0 6,-1 0-17,-1 0 45,-1 0-5,-2 0-1,-2-1 6,-2-1-45,-2 1 0,-1-1-5,-2-1-1,-1-1-10,-2-1-12,-1 0-5,-2-2-34,-1-1-34,1 0-67,0-1-184,4 0-303,3 0-533,2 0-923,4-1-779,2 1-4077,1-2 6956,1 1 0,0 0 0,0 0 0</inkml:trace>
  <inkml:trace contextRef="#ctx0" brushRef="#br0" timeOffset="123329.54">6657 2630 14936,'0'6'3220,"1"0"-2340,-1-6 2806,0 0-3563,1 9-17,-1 1-16,2 10-17,-3-1-17,0 0-39,-2 2-6,1 0 0,-2 1-11,0 2 6,-2-1-1,0 2 6,-1 0-5,0 0 5,-2 0-22,2-2 5,-1-1-27,2-2-18,0-2-16,2-1-50,0-4-51,1-2-68,1-3-44,1-1-40,0-2-55,1-2-45,0 0-61,1-2-62,0 0-146,2-1-298,1 0-474,1 0-825,2-2-419,-1 0-3568,0-1 6273,0 0 0,-4 1 0,0 1 0</inkml:trace>
  <inkml:trace contextRef="#ctx0" brushRef="#br0" timeOffset="123974.54">6526 2827 19518,'90'-17'28,"-13"4"-17,-54 18-22,-1 0-11,-2-1-6,1 1-45,-2 0-39,-1-1-90,-1 1-55,-2 0-47,-1-1-20,-1 0 10,-2 0-33,-1 0 11,0 0 78,-1-2 79,-1 0 101,0-1 83,-1-1 29,-1 0 33,0 0 39,-2 0 46,0-2 72,-3-1 33,0 0 34,-1 0 1,0 0-7,0 0-16,0 0-22,0 1-17,-2 0-51,0 0-33,-1 0-18,-1 1 7,-2 0 10,1 1 7,-2 0-1,-1 0 0,-1 0-39,-1 2 0,-1 1-6,-2 2-33,-1 2 17,0 1-6,-2 1-17,0 1 6,0 1-23,0 0-16,2 0-12,1 1-11,4 0-5,2-1-6,2 2 0,3-1 22,2 0 6,0-2 28,3 0 6,1-2-17,6-1 11,1-1-17,3-3-11,2 0-6,2-2-33,-1-1-17,0 0-6,-1-2-5,-2-2 6,-2-1 16,-1-1 6,-1-1 11,-2 0-6,1-3 6,-1 0 6,-1-1-12,0-2 0,-1 2 6,-1-1 6,0 2-6,-1 0 11,-1 3 0,0 0-16,-1 1 22,0 2-29,-1 0-4,1 2-7,-2 0 46,0 2 33,1 4-6,-1-2-5,1 5 5,-1-1-5,1 2-23,0 0-5,-1 2 0,1 1 0,0 2-28,1-1-51,1 2-134,1 1-241,3-1-324,0 1-510,1-1-1004,2-2-1231,0 0-3938,-1-3 7444,-1-2 0,-4-3 0,-2-2 0</inkml:trace>
  <inkml:trace contextRef="#ctx0" brushRef="#br0" timeOffset="124329.54">7161 3002 19440,'5'33'733,"-1"-6"-369,-4-26 134,0-1-464,-2 0 16,-1-2-22,-1-1 6,-2-3 5,1-1 12,0-1-7,-1-2-4,1-1 4,0-1-16,1 0 40,1-2 10,1 1-5,0-1 28,1 1-12,0-1 23,1 1 17,1-1 29,1 1 10,1 0 0,3 2-17,1 0-11,2 4-34,0-1-33,2 3-23,0-1-55,1 2-1,-1 1-11,1 1-16,-2 1-57,1 1-117,0 1-157,-1 1-247,-1 1-296,1 1-437,-1 1-931,0 0-1276,0 1-4391,0 0 7942,-1-1 0,-4-2 0,-1-1 0</inkml:trace>
  <inkml:trace contextRef="#ctx0" brushRef="#br0" timeOffset="124685.54">7467 2630 23635,'6'53'168,"-2"-5"-124,-6-27-60,1 0 38,-1 1-11,1 0-16,0-1 21,1 3-21,2-3-6,1 1-6,1-2 17,0-1 0,0-2 0,-1-2-11,-2-2-6,0-3-6,-1-2 1,0-2 5,0-1-39,0-2-17,-1-1-27,0 0-7,0-1-5,0 0-2207,0-1 718,1-1-1172,0-1-2050,0-2-1226,0 0 6049,0 0 0,0 2 0,0 1 0</inkml:trace>
  <inkml:trace contextRef="#ctx0" brushRef="#br0" timeOffset="124898.54">7292 2827 15378,'-6'-2'1927,"2"0"-1484,4 2 2212,0 0-2331,70-21-906,-40 13 700,57-15-56,-57 19-48,2 2-278,0-1-363,0 1-571,0 0-1015,-1 1-1148,-1 1-4289,-5 0 7650,-5 0 0,-10 0 0,-4 0 0</inkml:trace>
  <inkml:trace contextRef="#ctx0" brushRef="#br0" timeOffset="126013.54">7642 1973 20246,'37'-13'857,"-4"3"-622,-17 9-28,1-1-33,1 0-46,1 0-16,-1 0-28,1 0-22,-1 0-22,1-1 5,0 1-17,1 0 0,0 1 0,0 0 0,-1-2-23,-1 2 1,1-1 16,-3 0-22,-1 1 17,-2 0-6,-2 0-11,-2 0 6,-2 1-12,-2 0 18,-1 0-12,-1 0 39,-2 0 28,1 0 11,-2 1 29,0 2-1,0 1 6,0 2 0,0 1-17,0 3-16,0 1-29,0 2-16,-1 2-6,0 2-17,-1 2 0,1 4-5,1 0-6,0 3 11,0 2 0,0 4 6,0 0 11,0 4-22,0 0 16,0 1-5,0 0 5,0-3-11,0 0 1,0-2-1,0 0-11,0-2 22,0 0 1,0-1-7,1-1 1,1-1 0,0 0 28,1-2 5,0 1-5,-1-2 11,0-1-17,-2-1 6,0-2 17,0-1-18,0-1-4,0-2-12,0-1 0,1-1-6,-1-2 6,1-1-28,-1-2 6,1-1 5,0-3 0,-1 0 6,1-2 11,-1 2-28,0 0 5,1 0 12,-1 1-22,0 2 21,0-2-10,0 3-6,0-1 6,0 0 5,-1 1-6,1-1-10,-2 0 10,1 1-16,-1-2 17,2 0 5,-1-2 0,1-1-11,0-1 17,-1-1 11,1-2 22,0 1-44,-2-2-6,0 1 0,-4-2 11,-1 2-28,-6 0 29,-2 0-1,-5 0-11,-2 2 0,-3-1-6,-1 2 1,2-1-7,1 0-27,2 0-95,4-2-135,2 2-224,3-2-330,3 1-415,1 0-375,4 0-1059,1 1-4049,3-1 6721,2 0 0,-1 0 0,1-1 0</inkml:trace>
  <inkml:trace contextRef="#ctx0" brushRef="#br0" timeOffset="126737.54">8737 2476 18235,'-53'2'540,"-1"0"1,-35 2-177,70 0-50,3 1-73,1-1-84,4 1-73,2-2-34,4 2-5,2-1 5,2 1 28,2 1 12,3-1-6,3 1 0,5 0-22,2 0-18,3 1-10,2-1 0,1 0-1,2 2 1,0 0 33,0 1 23,0-1 38,1 2 1,-1-1-11,-1 2-29,-1 0-38,-3 1-12,-1 0 0,-2 1 34,-4-2 29,-3 1 49,-3-2 62,-3 0 16,-2-1 1,-4-2-73,-5 0-57,-5-1-32,-4-1-29,-5 0 22,-2 0-10,-1-2-29,-1-1-5,2-1-11,1 0-12,3-1 0,3 0-55,2 0-74,4-2-223,2 2-314,5-2-337,2 1-2284,3 1 229,8 0-3579,-2 0 6643,5 0 0,-6 0 0,-1 0 0</inkml:trace>
  <inkml:trace contextRef="#ctx0" brushRef="#br0" timeOffset="127523.54">8978 1819 22918,'26'-10'526,"-2"3"-408,-11 17-6,0 1-23,4 3-10,1 2-6,1 3-23,1 4 0,1 2 12,1 4 11,-1 2-17,1 3-11,-1 4-12,-2 4-27,-3 3-480,-4 5 502,-4 4 6,-4 2-12,-2 2 12,-5-1-1,-3 1-16,-3-2-11,-3 1-34,-1-1 0,-1-1 11,0-1 28,0-4-11,2 0-11,1-6-6,1-2 0,1-5-22,1-4-45,1-4-84,2-3-157,-1-5-268,0-2-387,0-5-611,-1-1-1389,0-3-4464,-3-3 7444,1-2 0,4-3 0,2-1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9:28.7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89 21523,'33'-9'734,"-4"0"-588,-18 5-46,0 0-44,1-2-56,1 1 17,0-1-17,2 1-17,1-1-33,1 1-68,0 0-83,1 0-170,1-1-239,-1 2-319,0 0-483,-2 1-627,0 2-829,-2-1-4183,-2 2 7051,-3 0 0,-5 0 0,-1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9:29.0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13390,'4'7'583,"0"-1"-326,-4-6 4449,0 0-3950,5 17-40,1-13-122,4 13-135,2-17-145,0 0-107,2-2-66,1 1-74,2-3-62,-1 1-77,1 0-215,0 2-362,0 0-701,0 1-1210,1 0-5343,-2 0 7903,-1 0 0,-8 0 0,-2 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9:33.4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49 304 16644,'-25'-29'1972,"5"5"-1518,19 21-45,0 1-45,0-1-51,1 1-77,-1 0-80,1 0-55,0 0-51,0 0-5,0 1-11,2-1 16,1 0 45,4-2 6,3-1 22,2-1-16,4-1-23,2 0-11,2 1-23,0-1 0,1 2-16,-2 1-23,0 1-5,-1 2-1,-1 0 1,0 1 16,0 1-22,0 2 0,0 2-5,0 2-12,-1 2 17,-2 1 0,-1 2 0,0 2 0,-4 2 28,-1 1 17,-4 3 22,-1-1 11,-3 2-5,-1 1 6,-4 1-7,-2 2 1,-4 0 6,-1 2-28,-2 1-6,-2 2-12,0 0-5,-2 1-5,1-1-3393,0 1 3364,1-2 18,1-1-7,3-2 6,2-3 23,2-3-28,1-3-1,2-4-5,2-1 11,1-4 3381,1-1-3380,0-3-1,1 0 0,0-1 28,0-1-5,1 1 27,2-1 23,1 0 0,2 0 51,1-1 22,2 0 27,2-1-4,3-1-7,2-2-22,4-1-33,3-4-6,2 0-56,1-2 0,2-1-17,2 0-16,-1 0-7,1 1-38,-3 1-56,0 1-113,-3 2-178,-1 0-264,-3 2-404,-1 2-671,-3 1-913,-2 1-2493,-3 1-1557,-3 2 6671,-3 1 0,-3-1 0,-1-1 0</inkml:trace>
  <inkml:trace contextRef="#ctx0" brushRef="#br0" timeOffset="704">1013 567 21377,'-8'-50'1054,"0"9"-797,3 36-50,-2 0-61,0 0-17,-1 2-34,0 0-28,-2 1-5,0 0-40,0 2-5,-3 0-11,0 1-1,-3 2 1,1 4-6,-3 2 0,0 2 0,1 2-11,0 2 5,-1 1 0,2 2-22,0 0 23,2 1-1,1 0 1,2 0-1,1-1-5,3 0-6,2-2 11,2-1 18,2 0-24,0-4 1,2 0 6,3-3-12,2-1 39,2-1-5,3-2 11,1-2 0,2-1 0,1-2 6,1-2-6,1-3-6,1-2 0,-1-2-5,1-1 56,9-7-56,-8 3 5,5-5 1,-9 6 10,0 1 23,-3 0 17,-2 2 0,-2 0-28,-3 1 11,-1 1-12,-2 0-4,0 1 16,-1 0-17,-1 1 6,1 1 5,-1-1 0,0 3-10,0 0-7,0 1-22,0 1-22,0 1-112,0 1 123,0 2 0,0 1 11,0 3 17,0 0-11,0 3 22,0-1-5,2 3 11,0 1-1,1 1-16,2 1 6,0 2-28,0-1-1,2 2 6,-1 0-22,2 0-39,-1 0-1,1-1-55,-1-1-90,-1-2-101,0-1-246,-1-2-286,0 0-504,-2-1-868,1 0-1480,-2-1-4703,0 0 8384,-1-3 0,-1-1 0,1-3 0</inkml:trace>
  <inkml:trace contextRef="#ctx0" brushRef="#br0" timeOffset="1360">1560 63 23769,'-26'-35'560,"4"8"-454,22 27-27,-1 0-90,1 2 33,-2 1 6,2 3 0,0 2 11,0 2-16,0 3 16,0 2 0,0 3 0,0 0 12,0 3-1,0 1 6,1 3 0,0 1-6,1 3-5,-1 1 0,0 1-11,-1 1 22,1-1-6,-1-1-5,1 0 0,1-3-12,0 0 7,0-3-12,1 1 6,0-2-18,2-1 7,-1-1-6,1-2-17,-1-2 11,-1-1-11,1-1 5,-1-2 7,0-2-7,0-1 12,-1-3-17,0 0 0,0-3 0,-1 0 6,1-1-1,-1 0 6,0-1-16,-1 0 5,1 0-6,-1-1-11,1 0-33,-1-1 0,0 1-34,1-1-35,0 1-26,0 1-79,1 0-67,0 0-135,1 1-190,0 0-258,0 0-386,1 1-549,-1 0-656,1 0-1248,-1-1-4000,0-1 7713,0-1 0,-3-1 0,1 0 0</inkml:trace>
  <inkml:trace contextRef="#ctx0" brushRef="#br0" timeOffset="1984">1297 326 17143,'-26'7'728,"5"-1"-387,21-4 35,0-2 33,0 2 28,1-2 17,0 1-6,1 0-12,3 0-38,0 0-57,2 0-38,1-1-62,3 0-33,1 0-40,2-2-23,2 0-22,2-4-22,1-1 6,1-3-7,2 1 29,1-2-34,1 1-22,0-2-22,1 2-40,0 1 11,-1 2-16,-1 1-6,0 2-11,-1 2-17,-1 1-23,0 0-55,-1 1-68,-1 0-111,1 0-135,-1 1-192,-1 0-239,-1 2-325,-4 1-493,0 1-594,-3 1-1092,-1 2-3299,-2-1 6654,-2 0 0,-2-4 0,-2-1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9:52.1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228 9 14913,'-17'-5'953,"1"1"-712,8 7-34,0-1-33,-1 2-18,0 1-10,-1 0-12,-1 1 1,-1 1-12,0 0-17,-1 1 1,0 0-6,1-1 27,0 1 1,1-1 11,1 0-28,1-1-22,1 0-34,0-1-23,2 0-33,1 0 0,1 0-16,1 1 4,2-1-4,0 0-1,1 0 34,0 0 27,2-1 35,2 0 22,3-1-12,3-1-27,3 0-29,3-2-10,3 0-18,3 0 1,1 0 5,2 0-5,0 0 11,-1 0-1,0 1 24,-1 0-1,-1 2 17,0 0-11,-1 1 0,-3 1 0,-1 2 0,-3 0 22,-3 1 39,-1 1 34,-3 0 51,-3 2 38,-2 0 18,-2 1 22,-3 0 5,-2 2-28,-5-1 12,-1 2-34,-3-2-45,-3 1-17,-1-1-33,-4 0-22,-1 0-7,-1-2-4,0 2-24,-2-2-4,2-1-12,1-1-5,4-2 5,3-1-6,3-2 1,3-1-23,4-3-28,2 1-79,2-1-122,1-1-125,1-1-116,1-1-107,3-3-140,2-1-184,4 0-467,3-1-754,1 0-1345,1 0-3193,-1 2 6632,-3 1 0,-5 3 0,-3 1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9:52.5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86 18795,'87'-23'611,"-14"4"-449,-55 15-22,0 1-16,-1 0-7,0 0-50,0 0-16,-1 1-29,0-1-16,0 1 5,-1 0-5,2 0-6,-1 0-17,2 0-11,0-1-45,0 1-95,0-1-101,-1 1-190,-1 0-152,-1 2-151,-3 0-212,-1 0-404,-2 0-493,0 0-946,-1 0-2129,-1 1 4946,-1 1 0,-3-2 0,-2 1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9:52.9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 1 8203,'3'4'1222,"0"-1"-578,-3-3 4217,0 0-4351,-11 14-6,10-10-16,-8 10-63,15-11-78,1-1-11,0-1-16,2 1-1,1 0 6,2-1-23,1-1-16,2 0-34,1 0-39,1 0-28,1 0-56,2-1-40,0-1-33,3-1-39,1-1-22,0 1-46,1 1-78,1 0-156,-2 1-298,0 0-481,-3 0-924,-1 1-1351,-2 0-3511,-5 2 6850,-3 0 0,-6 0 0,-2-1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9:58.3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 22083,'32'-3'751,"-3"1"-583,-15 1-34,-1 0-39,-1 1-16,1 2-1,-2 1-27,0 3-7,-1 2-4,-1 1-35,-1 0 46,0 2-1,-2 0 6,0 1 34,-2 2-29,-1 0 12,-2 0-6,0 1 6,-2 0-6,-3 1 0,-1 1 6,-3-2 6,-1 1-1,-1-1-16,-1 0 10,-6 5 29,-15 15-73,11-10-1930,-3 4 1896,20-20 911,61-24-805,-33 9-44,45-15 79,-25 8-102,-14 5-21,16-3-12,-20 6-23,0 2 23,-1 0-17,1 0 1868,-1 1-1929,0 1-52,-2 1-167,-1 0-213,-2 1-302,-2 3-554,-4 2-1110,-2 2-1882,-4 3 4358,-2 3 0,-4-7 0,0 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39:56.8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249 438 17787,'1'-23'896,"0"4"-638,-4 16-79,0 0-44,-1 1-85,-2 0-50,0 2-5,-3 0-18,-1 0 12,-2 3 0,-2 1 11,-1 4 11,-2 0 0,1 2 12,-2 0-1,2 2-16,0-2 5,1 0-6,3 1 1,0-1 0,2 1-12,1 0 6,1 1-6,1 0 6,1-1-5,2 1-6,2 0 5,2-1 6,0 1 6,2-1 5,2 0 11,3 0-5,0-1 17,2-1 16,0-2 6,3-2 17,-1-1 5,3-2 6,-1-1 0,2-1 6,0-3-29,-1-1-10,1-4-1,-2 0-5,2-3 11,-3 0-11,1-1 0,-3-1-12,0 0 1,-1 0 5,-2 0 11,-1 0-5,-1 1 6,-2 0-1,0 2-5,-2-1 22,0 1-28,0 0 0,-1 0 0,1 1-5,-1 1 16,0 1 29,0 0 22,1 1 22,-1 2 17,1 1-39,-1 0-40,1 2-89,-1 0 17,0 1 33,1 0 18,1 0-1,1 2 11,1 0 29,1 2 10,0 2 6,1 1 6,1 1-45,1 2 6,1 0-17,0 1-17,1 1 0,-1 1-28,0 0-5,1 1-29,0 1-45,-1 0-83,0-1-124,-1 0-145,-1-1-163,-1-1-274,-2-2-488,-1 0-559,-1 0-762,0-2-4795,-1-1 7472,0-2 0,-1-2 0,1-2 0</inkml:trace>
  <inkml:trace contextRef="#ctx0" brushRef="#br0" timeOffset="492">687 1 22946,'-10'20'263,"0"1"-179,9-2-22,-2 1-6,3 1-28,-1 2 11,1 1-6,1 2-5,1 1-5,1 1-1,2 0-5,2 1-11,-1-1 10,2-1-4,-1-1-1,1-2-6,-1 0 12,-1-2-11,0 0-6,0 0 11,-1-2-22,-1 2 28,-1-2-1,0 2-4,-2-1-1,0 0-6,-1-1 7,-2-1-1,-1-1-6,-1-3 1,0-1-12,0-4 1,1-2 16,0-2-33,1-2-23,1-2-34,1 0-1618,0-2 1030,2-4-329,1 2-545,3-5-749,0 0-1054,2-1-4005,-1 0 7349,0 1 0,-4 3 0,-1 2 0</inkml:trace>
  <inkml:trace contextRef="#ctx0" brushRef="#br0" timeOffset="809">512 351 20044,'34'-9'62,"-4"1"-56,-18 6-12,3-1 6,0 0-28,3 0-67,0-1-168,1 0-275,2-2-370,1 0-397,0 0-347,0 0-420,1 0-595,-2-1-2172,-1 2 4839,-3 0 0,-8 2 0,-4 2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40:06.1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25 108 17546,'-14'2'812,"4"0"34,12-2-482,5 0-61,1-2-74,4 0-44,-1-2-39,2-1-40,0 0-22,1 0-22,1-2-12,1 1-11,1-1 0,1 1-11,2-2-11,0 1-22,0-2-18,0 2-38,1-1-57,1 2-89,-2 0-168,0 1-264,-1 2-420,-2 1-341,-1 1-236,-3 0-128,-1 3-79,-4 1-262,-1 3-1777,-2 1 3882,-2 0 0,-1-4 0,-2-1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40:06.5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23 7946,'2'6'3013,"-1"-1"-2145,-1-5 3076,0 0-3278,1 4 29,2-3-1,3 3-33,2-3-67,3-1-90,1 0-84,3 0-39,2-2-73,2-1-56,2-1-56,3-2-95,-1 1-40,2 1-38,-1 0-12,0 1-11,-1-1-17,-1 2-45,0 0-122,0 1-180,-1-1-387,0 2-599,-1-1-649,-2 1-774,-2 0-4043,-4 1 6816,-3 1 0,-4-1 0,-3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19:31.2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1455 967 18078,'1'-59'140,"-1"11"-330,0 48 139,0 0 57,0 1 100,0 2 40,0 2 11,0 3-12,1 2-50,1 1-22,1 2-11,0 2-1,0 1 13,0 2-12,1 1-1,0 3 1,0 1-12,0 0-5,-1 3 17,0 0-6,0 3-6,-1 1 6,0 3-22,-1 2-1,1 1-10,-2 3-7,0 2 7,0 2-262,0 1 289,0 1-5,0 0 28,0 0-1,0 1-4,0 0 21,1-1-249,0-1 250,0-1 11,1-2-6,0-1-5,2-4 10,0-1 7,1-3-1,0-3 256,0-1-267,0 0-16,0 1-18,-1 1 1,0 2-23,-1 3-17,0 1 1,-1 3-6,-1 3-4,0 0-2,1 2-5,-2 0-1,0 1 7,1 0 4,-1 1-16,1-1 0,-1 0-5,1-2-12,0 0 17,0-3 0,1-3 0,1-4 11,0-3-5,0-4-1,-1-2 18,1-2-1,-2 0 259,1-1-236,-2 0 11,1 1 6,-1 0-17,0 0-6,0 2-6,0 0-16,-1 2 6,-1 0-12,0 2 6,-3 0-1,2 2 7,-2 0-6,1 1-6,-1 1 6,1 1-6,-2 0 0,2 0 11,-1-1-5,1-3-6,1-1 12,1-5-1,-1-1 12,2-4 5,0-1 0,1-2 6,0-2 12,0-2 21,0-1 1,0-1 10,0 0-5,0 0-28,0 0-11,2 1-6,-1 0 0,1 0-5,0 0 0,-1 1-6,0 1-17,-1 0-11,1 0-28,-1 0-73,2-1-123,-2 2-174,1-1-274,0 1-297,1 0-364,0-1-745,2-1-941,-1-2-4654,2-2 7673,-2-2 0,0-3 0,-2-1 0</inkml:trace>
  <inkml:trace contextRef="#ctx0" brushRef="#br0" timeOffset="2045">1631 1011 18627,'11'-74'544,"-1"15"-505,-8 55-33,1 0-18,0 2 12,2-1 0,2 2 12,-1-1 4,3 2 7,1 0 5,2 0 0,2 0 5,0 0 1,2 0 11,1 0-17,2 0 5,0 1-5,3 0-5,0 2-12,3 0 23,2-1 16,2 1 0,2-1 34,2 0 0,1-1 17,2-1 17,2 0 5,4 0 0,1-2-16,2-1-359,2-2 313,1 1-21,0 0-1,1 0 0,-1 1-5,1-1-1,0 0 6,0 1 1,-1-1 21,1 0 6,1 0 29,0-1 21,1 1-10,1 0 16,1 0-50,1 1-29,1 0-572,2 0 534,-1 1 5,1 0 6,-1 1-6,1 1 0,0-1-22,0 1-6,-1 0 17,2-1 6,-2-1 16,0 0 1,0-1 27,-1 0 23,0-2-166,-1 0 238,0 0 18,1-1-483,0 0 460,0 0-28,-2 0-34,0 0-22,0 1-6,-1 0-16,0 2-6,0-1-6,0 2-22,1 1 12,0 0-18,-1 1 0,0 0 1,1 0 10,0 0-16,0 0 11,-1 0 0,-1 0-5,0 0 5,-2 0 5,0 0-5,-2 0 0,0 0 168,0 0-162,-2 0-17,1 0 11,-2 0 0,-1 1 0,2 0 11,0 1-11,1 0-11,1 0 5,1 0 6,1 0-5,2 0 5,1 0-6,2-1 12,0 0-4,0-1 4,0 1-6,-1-1 0,-1 2-11,1-2 5,0 1 0,-1-1 6,1 2 6,0-2-12,0 0 1,0 1 5,1-1-11,1 1 11,0 1 5,1 0-5,1 1 0,1 0 11,0 0-16,0 1-1,0 0 6,0-1-5,0 0-7,2-1 12,0 0-11,2-1-494,2 0 494,0-1 17,3 0-6,1-1 0,1 0 5,0-2-5,0 0 0,0 1 0,-1-1 6,-2 1-12,-1 0 6,-3 0 0,0 1-11,-2-1 11,0 1 0,-2-1-11,0 2 248,-2-2-231,-2 2-6,1-3 17,-1 2-17,-1-2 0,1 2 0,0-2-277,0 1 282,1-1-10,-1 1 5,1 0 0,-1 0 0,1 1 0,-1-1 0,-1 1 0,0 1-6,-1 0 6,1 0-11,-1 0 5,0 0 6,0 2-11,0 1 28,1 0-17,0 2 6,-1-1-2427,2 0 2421,0-1-11,0 1 508,0-2-492,0 1 1,0-1 5,0 0-45,-1-1 57,1 0-26,-1 0 26,0-1 16,1 0-6,0 0 7,0 0 16,-2-1-12,-2 0 1,-1-2 11,-2 1 2857,-2-1-2874,-1 1-5,-3-1-18,0 1-10,-2 1-12,0 0 23,-1 0-17,1 1 11,-2 0-5,1 0-23,-2 0 23,-2 0-12,-1 0 6,-3 0 282,0 1-277,-3-1 495,1 1-495,0-1 6,1 1-11,1-1 271,0 0-265,2 0 5,-2 0 6,0 0 11,-3 0-17,1-1-22,-2 1 11,0-1-6,-1 1 17,1 0-5,-1 0-12,0 0 1,0 0-6,-2 0 11,-1 1-28,-1 2 5,-3 0 12,-2 0-6,-1 1 12,-2-1 16,-2 0-17,-1-1 1,-2 0 5,0 1-12,-2 0 24,0 0-29,-1 0 17,0 0-11,0 0-1,1 0 40,0 1-33,-1-1-1,0 2 12,0-2-23,0 2 17,0 0 11,0 2-11,0-1-5,0 2 10,1 0-5,-1 0 0,0 2 6,0-1-12,-1 2-5,1-1 11,0 3 17,-1 0 0,0 2 5,1 1-5,-3 2 5,1 0 12,-1 1-6,0 0 5,-1 1-21,1 1 10,-1 1 6,0 0 6,0 0 10,1 0-16,0-2-28,1 0 23,-1 0 10,1 1 12,-1 0 17,1-1-17,0 2 5,1-2 6,0 1 6,1 0 5,-1 0-28,1 1-5,-1 0-1,1 0-5,-1 2 23,-1 1-1,-1 2 0,1 3-10,-3 3-1,1 2-6,-1 2-5,0 2-5,-1-1-12,0 1 11,-1-3-10,2 0 4,0-4 18,2-1-12,-1-2-22,3-2 17,-1-1-6,-1 0 12,0 0 16,-1-1 0,-1 1 17,0 1-5,0 0 5,0 3-6,0-1-16,-1 2-6,-1 1-12,-2 2 1,-1 0 0,-2 2 5,1-1-5,0 0 0,1-1-6,0-1 6,1 0-6,1-3 12,0-1-1,0 0 28,1-1 12,0 0-17,1-1 34,0 1-46,1-1 1,0-1 5,0 1-5,2-2 16,1 0-33,2 2 17,0-3-23,0 2 17,0-1 11,0 1-11,0-1 6,0 0 5,-1 0-11,0 0 0,-2 0 11,0 0-28,-1-1 0,-1 0 12,0 0-29,0-2 6,-2 1 6,0-1-23,0 1 11,-1 0 12,1 2 0,0-1-1,1 3 12,0-1-6,0 0 0,1 0 1,0-1 10,0-1-22,1-2 0,1-2 11,0-1-22,1-2 17,0-2 5,-1-1-22,0-2 5,0 0 6,0 0-22,-1 0 22,0 1-12,1 0-27,-1 2-17,2-2-22,-1 1-40,2 0-55,-1 0-69,0 0-116,1 0-191,-2 0-257,1-1-438,-3 0-834,1-1-1831,-1-1-4779,-2-1 8688,-1-3 0,1-3 0,-1-2 0</inkml:trace>
  <inkml:trace contextRef="#ctx0" brushRef="#br0" timeOffset="3979">1433 4033 16465,'36'-32'471,"-8"5"-371,-24 25 46,0 0 28,1 1 38,0 1 24,0-1-7,2 1 23,-1 0 23,2 0 39,-1 0 0,2 0-23,1 0-39,2 0-51,2 0-16,0 0-6,2 1-11,2 0 6,1 0-12,1 0-33,3 0-11,0-1-18,2 0-16,1 0 12,0 0-1,3 0-6,1 0-5,3-2-11,2 0-17,1-1-5,3-1-12,-1 0-6,1 2 7,1-1 10,0 1 0,2 1 1,-1 1-12,2 0-5,-2 0-6,1 0-5,-2 2-1,2 1-5,0 0 0,0 2 5,3-1 6,-2 0-436,3 0 448,0-1-1,1 0 17,1-1 5,0-2 23,2 1 6,1-1 28,3 0 5,2-1 22,2-1-5,2-2 17,1 0-979,1 0 968,0 1-1,0-2-49,2 0-7,1 1-2949,0-1 2905,0 1 5,1 0-474,-1 1 452,0 0-6,0 1-11,0 1 6,0 1-11,-1 0 5,0 0-5,-1 0-12,0 0-1634,0 1 1640,2 1-12,0 0 42,1 0-41,0 1 5,0 0 12,1 0-6,-1-1 5,2-1-5,0 0 0,0-1 6,0 0-1,0 0 7,0-1 10,0 0 17,0-1 0,1 1 12,0-1-18,-1 1-16,0 0 0,0 1-6,0 0 0,-1 1 1,1 0-1,0 0-11,1 1 0,1 0 0,0 1-11,0 1 11,0-1 0,2 2-6,-2-1 0,1 0 18,1-2-12,-2 0 5,2-1 1,1-1-17,0 0 22,1 0-6,-1-1-5,0-1 12,-1 1-7,0-2 6,-1 1-5,-1-2 11,-1 1 0,1-2-12,0 0 6,0-1 12,0 0-12,1 0 11,-1 0 1,-1 1-29,-2 2 6,-2-1 11,-2 2 1,-1 0 1500,-1 2-1507,-2 0-10,0 0 10,-3 0 12,1 0-17,-1 0 0,0 0 0,0 0 6,-1 0-1,1-1 12,-1 0-6,1 0-33,-1 0 22,0-2-11,0 1 270,-2 0-259,1-1 5,0 0-5,0 0 0,1 0 28,-1 0-22,-1 0-6,2 1 0,-2 0-6,-1 0 6,0 2 17,-2-2-6,-2 2-16,0 0 16,-2 0-5,-1 0-6,-1 2-6,0-1 6,-1 2-6,-1-1-10,0 0 44,0-1-34,0 1 0,0 0 6,-1 0-16,1 1 10,2 0 6,0 0 6,3 1-1,0-1 1,2-1-6,-1 1 5,0-1-27,-1 1 22,1-1-11,-3 0 11,0 0 17,-3 0-17,-1 0 2745,-2-2-2739,-2 2-6,-2-2 28,1 0 17,-1 1 5,0-1 820,-1 1-836,1-1 655,0 0-672,0 1 33,0 0-27,0 0 344,0-1-339,-1 1 51,-1 0-51,-2-1 0,-1 0 0,-3 0-11,0 0 0,-2 0 5,0 0 1,-1 0-29,0 0 29,1 0-12,0 0-6,1 0 35,-1 0-40,2 0-11,-1 0 0,0-1 11,-1 0 5,0-1 1,-1 0 0,-1 1-18,-2-2 18,-1 1 5,-3 1 6,-2 0 0,0 0-6,-3 0-22,2 1 5,0-1 23,0 1-17,1-1 6,0 1-12,2 0 17,0 0-11,0 0 0,-1 0 0,-2 0-33,-2 0 33,-2 1 5,-3-1-16,-2 0 0,-3 0-63,-1 0-396,-1 0 16,-3 3-313,-3-1-398,-7 5-834,-6 0-1883,-5 3-4632,0 1 8514,1-3 0,11-2 0,5-4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40:05.2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241 34 16846,'9'-19'314,"-2"4"-370,-7 15 44,0 0 91,0 2 83,0 0 45,0 3 29,0 2-7,0 3-10,1 2-23,0 2-17,1 3-17,0 1 7,-1 1-7,0 2-16,0 0-23,0 2-22,1 0 0,0 0-12,0 0 1,1 0-12,0 0-5,1-1 6,0 0-1,1 0-5,0-2-12,0 1-10,-2-1-18,1 0 12,-1-1-11,-1 1 11,0-2 16,-1 0 23,0-2 17,0-2 22,0-1 11,-1-1-16,0-1-23,0-1-16,0 0-35,0-2-4,0 1-18,0-2-11,0-1-5,-1-1-1,1-2 7,0 2-12,-1-2 11,1-1-34,-1 1-27,1-1-56,0 0-68,0-1-89,0 0-129,0-1-185,0 1-274,0 0-331,0 0-280,0 1-247,0-1-273,0 0-443,1 0-1978,0-1 4403,0 1 0,-1-1 0,0 0 0</inkml:trace>
  <inkml:trace contextRef="#ctx0" brushRef="#br0" timeOffset="435">0 362 16168,'55'-25'450,"0"0"0,-5 2 0,-8 4-64,-20 9-22,1-1-56,-1 0-44,0 1-56,-3 0-85,2 1-50,-2 2-40,0 0-33,-1 1-28,0 2-28,-1 0-67,0 1-73,-1 1-107,-2 1-168,-1 1-217,-2 0-270,0 0-202,-3 1-273,1 1-366,-2 1-368,-1 0-1989,0 0 4156,-2 0 0,-2-1 0,-1-1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40:13.6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1183 243 17361,'-19'4'118,"1"0"-90,7 2-17,-1 0 11,0 0 6,-2 2 6,1-1 22,-1 0 17,0 1 16,1-1 12,-1 1 28,1-1-17,-1-1 0,2 1-28,0-1-28,2 0-28,2-2-34,3 1-10,1-2 4,3 0 46,0-1 61,1 0 28,3 0 17,2-2-49,4 1-30,4-1-27,2 0-23,3 0 0,0-1-11,2 1 12,-2-1-7,0 0 18,-1 1 16,-1 0 17,-2 0 0,-1 0 17,0 0 5,-1 2 6,0 1 17,-3 2 0,0 2 16,-1 0 29,-3 3 22,-1-1-11,-2 2 5,-1 1 0,-1 1-11,-4 0 34,-1 1-6,-4 2 1,-2-1-1,0 1-17,-3-1-11,0 1-39,0-3-22,-2 1-23,1-2-16,0-1-12,1-1 6,1-2-33,-1 0-7,2-1-5,1-2-22,2 0 16,0-2-45,3-1-55,1 0-107,1-2-185,3 0-246,-1 0-1994,2 0 348,0-1-1060,1 0-3349,1-1 6699,0 1 0,-1 0 0,1 0 0</inkml:trace>
  <inkml:trace contextRef="#ctx0" brushRef="#br0" timeOffset="556">789 900 14611,'-14'26'2157,"4"-6"-1502,18-20-62,2 1-61,3-1-38,2 1-63,2-1-22,2 0-34,3 0-44,2-1-35,4-1-33,3-1-44,3-2-34,1-3-29,2 2-38,0-3-23,3-1-234,1 0 178,1-2-11,0-1-34,0 1-5,-2 1 0,-3 1-23,-2 1-78,-5 2-145,-2 2-202,-6 1-241,-4 3-208,-5 0-257,-4 3-140,-4 2-886,-3 2-973,-2 5-2622,-3 0 5786,-1-1 0,1-4 0,1-3 0</inkml:trace>
  <inkml:trace contextRef="#ctx0" brushRef="#br0" timeOffset="1266">1271 1229 20128,'-5'-42'930,"0"7"-723,3 30-73,-3 1-55,0 0-40,-3 3 0,-2-1 0,-1 2 12,-3 0-18,-1 3 1,-3 1-17,-2 5 11,-1 2-17,0 2-5,-1 1-1,-1 2-16,1 1 22,0 2 0,1 1 6,0 1-28,2 0 11,1 1 6,5-1-12,1 0 45,5-2-39,2 0 0,3-1 11,2-1-11,1-1 34,2-1 11,4-3 22,2-1 11,3-2 30,0-4-2,3-1 6,1-3-45,0 0-11,0-4-11,1-1-17,0-4 28,1-3-45,-1 0-5,1-3 5,-2-1-11,-1-2 22,-2 0 12,-1 0 5,-1 0-11,-2 0 6,-2 1-1,-2 1-5,-2 0-11,-1 1 28,-1 1 22,-1 2 12,0 1 49,0 1-16,-1 3-5,0 0-18,-1 3 7,0 1-24,-1 0 1,1 1-22,0 1-51,1 0 28,0 0-23,1 0 12,-1 1 17,2 1-12,0 2 6,2 0 17,1 1 39,1 0 17,0 2 16,1-1 23,-1 2-22,1 1 33,0 2-33,-1 0-12,0 2 6,0 1-56,0 0 11,0 1-22,-1-1-17,2 2-11,-1-1-12,0 1-5,1 0-11,0 1-6,0 0-44,-1 1-118,1 1-146,0-1-224,0 0-308,1-3-448,-2-2-941,2-3-2823,-1-3-3534,-1-4 8603,-1 0 0,-1-2 0,-2-1 0</inkml:trace>
  <inkml:trace contextRef="#ctx0" brushRef="#br0" timeOffset="2726">1643 25 19266,'-97'-14'694,"17"4"-470,62 10-5,0 0-34,-1 1-29,-3 1-27,0 1-6,-3 0 0,-2 1-16,-2 0 5,-1 2-23,-2-1-5,1 2-11,-2-1-6,1 0-5,-2 0 0,1 0-6,-2-1-12,0 0-4,0-1-7,0 0-10,2 0-1,0 0-11,0-1 6,0 0-11,0 1 10,1-1 1,-1 1 6,0 0-7,1 0 2,2 0 10,-1 0 11,2 0 17,0-1 11,2 0 17,1 0 17,3-1-11,2 0 16,3-1-22,2 1-11,3 0 5,2-1-5,2 0-6,2-1-5,1 1-28,2-1-12,1 0-5,1 0-12,1 1-49,0-1 38,1 1 6,0 0 11,0 0 0,0 0-5,0 1 5,0-1 6,0 1-6,0 0 6,0 1-6,0-1-11,0 1 0,-2 0 0,2-1 0,-1 1 11,1-1 1,0 1-1,0 0-11,0 1 11,0 0 0,0 0 17,0 1 6,0 0-1,0 1 23,1 0-11,0-1 0,1 2-17,0 0-6,1 1 6,0 1 0,0 2 12,-1 1 16,-1 3 5,0 3-5,-1 2 23,0 5-35,0 3-4,0 4 10,-1 5-22,-1 2 6,-1 5-346,-1 2 329,1 3 5,0 3-121,-1 1 138,1 1 12,1-1-384,0-1 428,1-5 23,0-2-29,1-5 46,0 1-99,0-2 59,0 1 23,0 0-40,0-1-11,0-1 12,0-1-6,0-2 325,0-2-314,0-3-6,0-2-16,0-1 79,0-3-107,0-2 415,0-1-421,0-3 122,0-2-105,0-2-17,0-4 6,0-2-1,0-2 18,0-3 16,0 0 0,0-3 566,0 1-605,-1-1-11,0-1 5,-1 1 0,-1-2-22,0 1 17,-1-1 0,1 0-11,-1 0-6,0 1-12,-1-1 12,2 1 6,-1-1 5,1 1-11,-1 0 6,1 0-23,0 0 23,1 0 5,-1-1-11,1 1 17,2 1-29,-2 0-4,2 0-80,-1 0 113,0 0 17,0 0-9865,0-1 4094,0 1 7591,-2-1-771,0 0 457,0-1-212,-1 0-131,-1 0-122,-2-2-1929,0 0 633,-1-1-497,-2 0 643,-1-2-395,-1 1 264,-3-1 191,0-1 104,0 0-151,0-1 206,2 0-348,0-2-60,1-1-315,2-1-228,0-2-217,1 1-3,1 0-105,1 1 58,1 1 191,1 2 214,0 2 268,2 1 211,-1 3 326,3 1-267,-1 2 658,2 1 1549,0 4-1130,0 3-26,0 5-15,0 1-688,0-1 1,0-5-1,0-3 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40:19.4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290 50 22649,'-18'-28'162,"1"7"-117,4 21 6,-3 4-23,-2 0-6,-1 5 0,-2 0-10,2 2 10,-1 2-22,2 0 0,1 1-11,1-1 5,3 2 12,1-2-6,3 1 0,2-1 0,3 0-23,1-1-5,1 1 6,2-2 0,2 0 10,1-3 12,5 0 0,3-1 12,4-1 16,15 0-23,-6-1 1,12-1 5,-10-1 0,1-1 12,-2 1-12,-2 1 0,-2 2 6,-2 0-12,-4 2 18,-2 1-1,-3 2 17,-3 2 17,-4 0 28,-2 2 12,-6 0-7,-3 1 6,-6 1-5,-5 0 5,-3-1 0,-4 0 12,-1-2-23,-1-2-11,-1-2-17,2-2-17,0-2-11,3-2-28,2-2-28,3 0-67,4-2-68,2-2-128,5 0-219,1-3-307,3-1-494,2-1-599,1-2-706,5-1-2240,2-2-1014,4 1 5870,0 0 0,-5 5 0,-1 2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40:20.0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 52 20755,'-29'3'196,"5"0"-184,21 4-35,0 0 40,2-2 17,1 0-1,0-1 40,0 0 0,1-1 50,1 0 45,1-1 28,2 0-11,0-2-23,1 0-38,1-1-34,1-1 16,0-2-22,-1-1 0,1 1-5,-1-2-12,0 0 11,-1-1 6,0 1 6,-1-1-1,-1-1 7,0 1 27,-2-1 45,-1 1 33,1 1 23,-2 0-5,0 3-34,0 0-68,0 1-61,-2 1-28,-2 0-39,-1 1 11,-2 0 0,0 3 0,-1-1-11,1 4-17,-1-1-28,2 0-45,2 1-45,1-1-128,2 0-163,1 1-319,2 0-673,3 0-1069,3-1-5113,2 0 7611,0 0 0,-5-3 0,-1-1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40:22.3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68 20688,'68'-25'1215,"-11"4"-956,-45 17-80,1 0-61,0 0-40,2 1-39,-1 0-33,1 1-23,-1 1-17,1 1-38,0 0-29,-2 0-106,1 1-97,0 0-166,0 1-230,-1 1-431,-1 0-651,-2 0-867,-1 0-4890,-3 0 7539,-1 1 0,-3-3 0,-2 1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40:22.7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 13 10539,'-7'-3'2426,"2"0"-1295,5 3 4873,0 0-5494,5 12-73,4-9-101,6 8-101,5-11-67,4 0-56,3-3-51,2 0-27,1-3-34,1 1-45,-2 0-100,0 0-219,-2 2-454,-3 1-912,-3 1-1183,-4 1-5355,-4 2 8268,-3 0 0,-6 0 0,-2-1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40:20.6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343 110 22240,'-25'-11'297,"2"4"-191,9 21-10,1 1 16,-2 3-6,0 2-11,0 2 6,-2 3-6,1 1-22,-2 3 0,1 1-17,0 3 5,0 2 1,1 3 0,1 4-521,2 2 487,0 2 0,1 3 11,0 0 23,2 1 16,0 1 29,3-2 10,1-2-172,2-4 173,2-3-23,1-2-11,2-1-17,2 0-5,2 0-6,2-1-11,4 1-23,0-4-16,3 0 5,1-3-11,1-3 17,1-2-34,2-6 455,-2-2-527,2-6 125,-2-3-283,-1-5-167,1-1-236,-2-2-369,0-2-606,-2-3-1035,1-3-5422,-3-2 8082,-1 1 0,-4 3 0,-3 3 0</inkml:trace>
  <inkml:trace contextRef="#ctx0" brushRef="#br0" timeOffset="602">803 504 21948,'-88'28'146,"14"-3"-73,55-13-22,1-2 5,1 2-17,3-2-17,3 0 6,3-1-33,3 0-6,3-1 11,1 0 16,4 0 18,3-2 5,5 1-5,3-2-1,4 0 18,3 0 10,2-2 7,4 0-12,0 0 16,1 1-4,-1 0-1,-1 2 28,-2 1-33,-2 1 22,-2 4-12,-3 0 1,-2 3 11,-4 1-11,-3-1 22,-3 2-5,-3 0 16,-3 0 6,-4 0-5,-4 0-12,-6 0-11,-4 1-6,-5-3 1,-2 1-18,-4-3-22,-2 0-22,-3-2-17,1 0 6,0-1-57,4-1-61,2-2-95,4-1-123,4-2-85,3-1-145,5-1-213,1-2-336,5-2-526,3-1-522,2-3-699,3-1-4185,2 0 7041,1 1 0,-1 3 0,-2 1 0</inkml:trace>
  <inkml:trace contextRef="#ctx0" brushRef="#br0" timeOffset="1145">978 1 22599,'23'34'856,"-2"-4"-632,-3-16-33,2 1-34,2 1-40,2 3 6,0 1-16,1 2 5,-1 2 5,1 2-16,-2 1 11,0 1-17,0 2 12,-1 3-12,-2 0-11,-1 4-6,-2 0-5,-3 3 6,-1 3 0,-6 0 5,-2 1-296,-3 2 308,-3 0-7,-4-1 1,-3 0-12,-3-3-16,-1-3-1,-1-3-16,0-2-11,1-4 11,-1-2-23,1-1 0,0-4 1,-1-1-6,1-3-12,1-3 290,1-1-317,2-4-56,2-3-40,3-2-84,1-3-100,2-2-175,0 0-318,1-1-588,2 0-1222,3 0-3920,1-1-1591,-1 0 8116,0-1 0,-3 1 0,-1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40:18.4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238 0 17742,'-47'1'834,"7"2"-582,29 0-32,1 0-58,1 1-44,0-1-40,1 1-22,1-1-22,0 2-12,1 1-11,-1 1 17,0 1-17,0 1 1,-2 1-7,1 1 1,0 1-1,0-1 7,1 0-12,0 0-17,2 1 6,2-2-12,0 0 6,2-1 1,0-1-1,3 0 17,1-1 5,4-1 18,2 1-6,4-2-6,1 2-6,3-3-16,0 2 11,0-1 0,0 0 11,-1 2 1,-1 0-1,-3 0 0,-2 2 0,-2-1 23,-3 1-1,-2 0 29,-1 2 50,-1 0 34,-5 0 5,-2 0-17,-6 2-27,-1-1-35,-5 1 7,-1 0-23,-1 1-6,1-3-39,2 0 6,2-2-28,1-2-28,4-2-45,1 0-163,3-2-212,2-2-403,1 0-556,2-1-4362,1 0-258,3 0 6038,-1 0 0,1 0 0,-1 0 0</inkml:trace>
  <inkml:trace contextRef="#ctx0" brushRef="#br0" timeOffset="395">413 175 14208,'9'9'1781,"-2"-3"-1529,-7-6 941,0 0-1165,-23 22 11,18-10-11,-18 16 39,23-15 6,0-1 17,2 1 11,2-2-6,3-1 11,1-1-11,2 0 29,0-2-1,2-1 11,1-1 17,2-3-16,1-1-6,2-1-22,1-3-34,1-2-12,-1-3 23,0-1 23,-3-2 33,-1 0 16,-3-2 12,-2 1 6,-4-2 0,-2 1 27,-3-1-5,0 0-6,-4 0 1,-3 0-18,-4 1 23,-3-1-22,-3 1-17,-3 2-40,-2 1-21,-2 2-46,0 2-28,0 1-22,0 2-50,2 2-34,1 0-50,2 2-118,2 2-230,3 1-296,3 2-454,3 2-466,2 1-391,3 0-711,1 2 2800,3 1 0,-1-5 0,2-1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40:34.2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2 116 19692,'4'-13'1007,"-1"2"-743,-3 10-68,0 0-101,0 0-50,1-1-17,1 1-28,0 0 33,2-1 18,2-1 27,2 0-5,2-1 33,3 1 23,1-4 0,3 2 33,0-2-27,2 1-11,1-2 4,0 1-10,0 0-17,1 1-12,0 0-21,-1 1-24,1 2-16,-1 1-11,-1 1 0,-1 1-28,-2 2 22,-2 2 6,-1 2 5,-3 2 57,0 0-29,-3 1 40,-1 3-1,-2-1 1,-1 3 16,-2 0-27,-1 2-1,0 0-16,-2 1-1,0 1-10,-3 0-18,-1 1-16,-1 1-11,-1 0-1,-1 2 18,-1 1-7,0 2-4,-2 0-1,-1 1-6,0 0 12,-2 1 0,1 0 0,-1 0 22,-1 0 0,1-2 6,0 0 0,0 0-28,0-1 5,-2 0-22,2-1 17,-2-1 0,0 0-1,0-2 1,0-2 0,2-3-6,0-1 0,3-2 6,0-2-6,3 0 6,0-2-11,4-1 5,0-1-5,2-2-6,1-1 5,1 0-5,0-1-5,1-1 10,0 1 1,0 0 5,1-1 6,0 2 22,1-1 0,1 0 51,2 1 5,-1-1 23,2 0-1,1-1 6,3-1 6,0 0 0,3 0-11,1 0-28,4-3 5,0 0-11,3-1-45,1-2 6,2 1-17,2-2-17,1 2 23,1-2-6,2 0 0,0 0-17,1 0 0,-2 1-11,1 1 11,-5 0-11,0 1-5,-4 1-23,-3 1-34,-2 0-39,-4 1-55,-3 0-86,-1 1-111,-2 0-195,-1 0-348,0 1-645,-1 1-1242,-1 2-5602,-2 1 8385,0 1 0,-1-3 0,0-1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40:38.3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333 103 20867,'0'35'532,"-1"-2"-375,-4-15-6,0 3-5,-1 1-12,0 3 2,-2 1-13,0 2 0,-1 2-11,0 2-22,0 1-12,-1 2-11,0-1 12,0 1 21,1-2 18,0 0 5,1-2 0,1 0-11,0 0-11,1-2-6,0-3 6,1-1 11,-1-3-5,2-2 16,-2-3-11,2-3-6,-1-2-5,1-1 28,-1-3-6,0-1 11,1-3 6,0 0-22,0-1 22,-1 0-6,0-1-10,0-2-1,0 1-16,0-1-18,0 0-21,0 0-18,1-1-22,-2-1-6,1-2-5,-2 0 22,1-3-22,-1 1 6,1-2-12,0 0-34,0 0 29,0 0 0,1 0-6,1 0-34,0 1-56,1 2-145,1 1-258,1 1-241,0 1-414,0 1-661,-1 1-1104,0 4-5488,-1 0 8401,0 3 0,1-3 0,1-2 0</inkml:trace>
  <inkml:trace contextRef="#ctx0" brushRef="#br0" timeOffset="667">311 125 21887,'26'-1'661,"-1"1"-409,-6 0-50,2 0-1,4-2-27,2-1-34,5-1 28,1-1-45,4-1-16,3 0-7,5-1-38,3 0-529,4-1 518,2-1-6,1 1-6,1 1 6,-1 1 61,28-2-78,-19 3 22,22-2 1,-27 2 10,2 2-852,0-1 836,-1 1-11,0-1-6,-2 2 0,-2 0-6,-2 1 0,-3 0 6,-5 1-16,-4-1 10,-3 1 6,-6 0-17,-2 0 12,-4 0 462,-3 0-490,-3 0 906,-2 0-974,-5 0-118,-3 1-122,-3 0-169,-3 2-263,-3 2-555,-1 1-1231,-6 2-2740,-2 0-3063,-4 0 8334,0-1 0,5-3 0,2-2 0</inkml:trace>
  <inkml:trace contextRef="#ctx0" brushRef="#br0" timeOffset="1699">771 563 18969,'31'-41'1434,"-7"7"-1054,-24 30-21,0 0-29,0 0-55,-2 0-35,-1 0-82,-2 1-52,0 0-33,-1 1-50,-2 1 5,-1 0-17,-2 0-6,-1 2-10,-2 2 10,0 2-5,-1 3-11,-1 1 17,0 1-6,0 1 5,0 1 7,1 1 4,1-1-16,2 1-5,1 0 5,1 0-11,2 0 16,2 0 1,1 2-1,2-2-5,2 0 12,0 1-1,2-2 11,3 0 23,1-3 0,3 0 16,1-3 7,1-1-1,0-1 0,2-2-5,0-1 10,1-1-4,0-2-7,2-1-16,0-4-11,0-1-12,0-2 6,0 0 6,0-3-6,-1 2 22,-1-2-11,-2 2 6,-1 0 0,-1 0 5,-3 1-5,0 1-6,-3 0-5,0 0-12,-3 1 1,1-1-12,-1 1-11,0-1-6,0 1 12,-1 0 5,0 0 0,-1 1 12,0 1-18,2 2 1,-2 1-1,2 1-10,-1 0-12,1 2-84,-2-1 90,2 1 17,-1 2 10,0 1 18,1 2 5,-1 2 23,1 2 16,0 2 17,0 1 6,0 1 6,0 1-7,1 2-4,1-1-24,1 2-21,1-1-12,1 1-17,0-1 6,0 0-22,1-1 0,0 1-6,0-2-12,0 1 18,0-2-23,2-1-22,-2-2-45,0-1-56,0-3-73,-1 0-72,-1-3-79,-3 1-79,1-1-134,-2 0-230,1 2-363,-2-1-752,-1 3-889,-3 0-5115,-1 0 7926,0 0 0,3-3 0,0-1 0</inkml:trace>
  <inkml:trace contextRef="#ctx0" brushRef="#br0" timeOffset="2570">1341 453 22179,'31'-30'845,"-7"6"-654,-24 21-57,0 1-44,-2 1-18,-1-1-44,-1 1-16,0 0-12,-1 1-12,-1 0 1,-2 1 6,-2 2 5,-2 3 0,-1 1-6,-2 2 17,0 0 6,-1 2 0,-1-1 0,2 1-23,0-1 6,2-1 6,1 0-12,3-1 6,1 0-11,2 0 5,1-1 1,2 1-1,1-2 6,2 1-6,0-1-5,0-1 17,2 1 11,1-1-17,2 0 22,2-1-16,1 0-6,0-1 5,1 0-5,0 0 0,1 0-11,1 0 17,1 0 10,2 0 7,0 0 16,2 1-22,0 0-6,2 2 0,0 1 0,0 0 17,-1 1-5,0 2-1,-1 0-22,0 1 23,-2 1-7,0 0 18,-3 0 16,-2 0 34,-3 1 62,-3 0 50,-1 1 34,-5-1-29,-3 0-27,-4 0-29,-4-1-16,-3 1-22,-3-1-23,-2-1-11,-3 0-28,0-1 28,-4 0-12,0-2-10,-2-1-18,1-2-10,1-2-1,1-2-5,4 0-12,3-3-61,3 0-67,4-3-152,4-1-212,2 0-353,5-1-616,2 1-1188,2 0-3691,4 1-1512,2 0 7847,2 1 0,-5 2 0,-1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19:43.5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5480 548 20632,'6'34'23,"-3"-2"-29,-8-14 6,1 0-6,-2 1 12,1-3 0,0 0-6,1-1 5,0-2-5,2 0 6,0-1-1,1-2-5,1-2-11,0-1 0,0-2 5,1 0 12,1-2 16,3 1 34,2-1 23,3-2-1,2 1 1,2-2-7,2 0-10,2-2-12,0 0 1,2-2-12,2-1-11,-1-2-6,2 1-10,-2-1-29,0 0-28,-4 1-56,0 1-56,-5 0-128,-1 3-152,-5 0-190,-2 2-175,-1 0-155,-2 0-8874,0 0 9255,-3 1 1,1-1 0,-1 1 0</inkml:trace>
  <inkml:trace contextRef="#ctx0" brushRef="#br0" timeOffset="305">5765 439 14678,'0'1'5366,"0"1"-4470,0-2-823,-9-25 50,6 25 12,-7-16-29,7 32-11,1 5 17,0 3 17,0 5 17,1 4-1,0 3-10,1 4-23,0 3-16,0 2-24,-1 2-27,0 2-6,-1-1 12,0 17-34,2-18-6,-1 9-11,1-23 11,0-5-5,0-3-1,1-4 1,-1-3-17,2-5-23,-1-2-67,1-3-140,0-3-179,1-3-264,-2-1-407,1 0-898,0-1 1989,-1-1 0,0 0 0,0 0 0</inkml:trace>
  <inkml:trace contextRef="#ctx0" brushRef="#br0" timeOffset="1127">6422 877 20851,'-7'-21'-96,"1"8"63,-4 18 33,0 4 0,-3 2 0,0 2 22,0 0 1,-1 2-7,1 0 12,1 0-5,1 1-29,2 1 17,3-2 6,1 0-6,3 0 17,2 0-16,0 0-1,3-1 11,2-1 1,4-3 5,2 0 11,3-2-22,2-1-29,3-3-60,1-1-96,2-2-135,1-1-150,0-2-191,2-1-197,-1-2-240,0-2-274,0-1-410,-2 0-324,0-2 179,-1-1 302,-3 0 628,-1-2 611,-4 2 268,-2 1 191,-5 2 341,-2 2 347,-3 0 281,-2 1 285,-2 1-100,-2 0-157,-2 1-175,0 2-122,-2 0-84,0 1-34,-1 1-50,-1 1-79,1 1-106,-1 3-96,2 1-83,0 0-73,2 1-5,1 1-46,0 2-27,1-1-35,1 2-21,3-1 10,-1 1-10,2-1 44,0 0-5,2-1 10,0-1 24,3-1-12,0-1 56,2 0 44,0-2 46,0-1 33,1-1 0,1-2-33,0 0-34,1-1-34,0-1-44,1-2-11,0 0-6,-1-3 16,-1 0 7,-2-1 10,0 1-11,-1-3-16,-2-1-7,0-1-21,-2-1-6,-1-1-34,-1-2 6,-1 0-6,-2 1-6,-2-1 1,-2 1-12,0 2-27,-2 0-12,0 3-28,0 0-39,-1 4-45,0-1-44,-1 2-57,1 1-72,0 2-85,1 0-89,3 1-79,-1 1-27,4 2-40,1 1-55,0 1-96,2 2-118,0-1-179,1 1-235,2 2-409,2-1-403,5 1-655,0 0-914,2-2 3658,-1-1 0,-5-2 0,-2-3 0</inkml:trace>
  <inkml:trace contextRef="#ctx0" brushRef="#br0" timeOffset="1516">6838 1052 17042,'44'42'1394,"-8"-7"-659,-36-35 110,2 1 1042,-2-1-1611,1-1-153,0-3-78,0-2-29,1-3-4,1-1-1,0-3 11,1 0 6,-1-2-11,2-1 0,-1 0-17,1-1 0,2 1-6,0-1-11,2 0 12,1 1-6,0-1-1,3 2-4,0 1 4,0 1 1,1 2-6,-2 1 12,-1 3-18,-1 3-10,-2 2 5,-1 1-6,-1 1 6,0 3 11,0 1 12,1 4 5,1 2 0,1 1 5,-1 2 1,1 1-12,-1 0 1,0 1-18,1 0-10,-3 0-13,1 0-21,-2 0-17,-1-1-50,-2-1-57,0 0-55,-2-1-73,0-2-107,0 0-162,0-1-207,0 0-270,0 0-312,-2 0-416,1 0-509,-2 1-784,3-2-790,-2-1 3876,2-2 0,0-2 0,0-1 0</inkml:trace>
  <inkml:trace contextRef="#ctx0" brushRef="#br0" timeOffset="1924">7451 789 19496,'-82'37'218,"15"-7"-184,60-23-6,2-2-28,2-1-6,1 0 0,2-1 18,0 2 27,0-2 45,1 1 33,3-1 12,1 1 28,5 0-17,1 0-34,2-1-27,3 2-35,-1-2-4,3 1-7,-1-1 34,-1 2-11,-1 0-5,-1 0 5,-1 0-17,-3 1 11,0 0 18,-3 2 32,-1-1 24,-3 1 60,-1 0 35,-1 1 10,-1 1-4,-3 0-51,-2 1-51,-4 1-45,-3-1-16,-2 1-28,-2-2-29,-2 0-33,0 0-45,-1-3-44,2 1-46,1-3-78,3 0-95,1-3-157,4-1-358,3-1-779,3-1-1058,2-1-1155,5-4-2643,1-1 6486,3-2 0,-4 4 0,-2 2 0</inkml:trace>
  <inkml:trace contextRef="#ctx0" brushRef="#br0" timeOffset="2275">7626 439 23063,'17'38'219,"-1"0"-124,-10-7 11,1 3-27,-2 3-18,-1 1-16,0 1-6,-1 1-16,-1-1-12,2-1 6,0-3-23,0-2 12,0-3-6,0-2-6,0-3-5,0-2 0,-1-3-23,1-3-16,-1-4-45,0-1-51,0-5-61,0-1-90,-2-3-89,1-1-119,-1-1-50,0 0-1152,-1-1-282,1-2-1243,-1-1-4839,0-3 8071,0 0 0,0 3 0,0 0 0</inkml:trace>
  <inkml:trace contextRef="#ctx0" brushRef="#br0" timeOffset="2509">7407 767 21254,'48'-32'229,"-1"0"1,36-22-180,-51 45-33,-1 1-39,0 3-40,-2 2-72,0 1-124,-1 2-184,-3 0-202,-1 1-280,-3 3-303,-3 1-403,-1 2-627,-3 2-365,-2 2-3197,-3-1 5819,-3 0 0,-3-4 0,-1-2 0</inkml:trace>
  <inkml:trace contextRef="#ctx0" brushRef="#br0" timeOffset="2843">7867 921 19328,'51'52'2077,"-9"-11"-1635,-39-43-122,-1-1 694,2-41 0,-2-12-964,1 19 37,2-26 0,2 2 8,0 40 0,6-12 84,6 8-151,-5 9-11,8-6-17,-8 12-6,0 1-10,0 2-18,1 2-16,-1 1-40,0 3-67,1 0-78,1 3-84,0 2-112,1 3-118,0 1-134,-1 2-164,-1 1-200,-1 1-224,-1 0-371,-3 2-727,0 1-667,0 2-3276,-3-1 6312,-1-3 0,-4-6 0,0-3 0</inkml:trace>
  <inkml:trace contextRef="#ctx0" brushRef="#br0" timeOffset="3267">8546 789 23887,'-19'-35'-157,"2"10"145,-9 68 1,1 18 39,11-28 50,-12 23 1,11-11 100,19-41 236,2-4-258,-2-3-79,3-3-22,-1-4-28,1 0-11,0-5 22,6-9-33,-4 4-12,5-5-5,-4 7 11,1 1 5,-1 1 1,1 1-28,-2 3 22,0 2-17,-2 2 6,-2 3-12,-1 2-16,-2 1-6,-1 2 0,-1 0 23,1 0 11,-1 3 28,1 1 5,0 4 6,1 1-6,0 2-10,1 1 4,1 2-32,-1-1 16,2 2-12,0-3-16,0 1-16,0-2-80,2 1-88,-1-2-220,2 0-234,1-2-398,0 0-533,2 0-1030,-1-2-3792,1 0 5571,-2-1 0,-5-2 0,-1-2 0</inkml:trace>
  <inkml:trace contextRef="#ctx0" brushRef="#br0" timeOffset="3482">8852 745 20638,'6'11'1209,"-1"-3"-1220,-5-8 1434,0 0-1411,3 48-29,-2-30-90,4 36-122,-3-41-180,2-1-320,0-2-436,0 1-745,2-2-1445,-1 1-4772,0-2 8127,-2-3 0,-1-1 0,0-3 0</inkml:trace>
  <inkml:trace contextRef="#ctx0" brushRef="#br0" timeOffset="3708">8830 526 18975,'0'0'0</inkml:trace>
  <inkml:trace contextRef="#ctx0" brushRef="#br0" timeOffset="4046">9005 899 21427,'27'-12'314,"-5"1"-264,-20 1-5,1 0 17,0-2-6,-1 0 0,1-1-34,1 0 1,-1-1-23,2 0 11,0-1 0,1-1-17,0 1 6,1 0-16,1-1 4,0 1-4,1 1-1,0 0 6,2 0 5,-1 2 6,1 0 6,-1 2 10,0 2-4,-2 2-7,1 2-5,-1 2-5,0 1 10,1 3 1,0 3 11,2 5-6,0 3 6,0 1-6,0 2 0,-1 0-5,-2 0-12,-1 1 6,0-1-22,-3 2-6,0-1-28,-1 0-23,-1-1 79,16 38 0,-13-37 0,12 27 0</inkml:trace>
  <inkml:trace contextRef="#ctx0" brushRef="#br0" timeOffset="4403">9356 1 19921,'14'53'675,"0"0"0,11 39-345,-16-58-89,0 1-68,1 0-49,0 1-51,0-1-17,0 0-11,0-2-17,-1 0-22,-1-1 10,2-2 1,-4 0 6,1-4 5,-2-2 0,-1-2 0,-1-4 5,0-2 23,0-3-39,-1-2-9848,6 18 8841,-5-18 0,4 12 0,-6-23 0</inkml:trace>
  <inkml:trace contextRef="#ctx0" brushRef="#br0" timeOffset="4725">9246 439 22088,'90'-21'-22,"-10"5"-101,-46 13-124,2 0-162,0 0-167,1 0-214,-3 1-251,0 0-411,-2 1-715,0 0-650,-2 1-3888,-4-1 6705,-5 1 0,-10 0 0,-4 0 0</inkml:trace>
  <inkml:trace contextRef="#ctx0" brushRef="#br0" timeOffset="5103">10078 417 24743,'-44'-10'40,"5"3"-46,22 15 0,1 0 1,2 0-18,2 0 12,1 0 0,2 1-11,3-1-1,1 1 6,2 0 1,2 1-1,0-1 17,2 1-11,1 0 11,3 0 0,2 0 0,1 0 5,2 1-5,0 0 0,0 1 6,1 0-1,1 2-5,-1-1-5,1 1-1,-1-1 12,0 0-1,1-1-5,-1-1 17,-2 0-11,-1-1 5,-4-1 34,-1-1 28,-2 0 16,-5 0-5,-3 2-17,-6-2-39,-3 2-11,-3-3-28,-2 1-73,1-3-106,0-1-158,2-3-245,3 1-354,3-2-767,3 0-2128,2-2-4902,3-1 8744,1 0 0,1 1 0,2 0 0</inkml:trace>
  <inkml:trace contextRef="#ctx0" brushRef="#br0" timeOffset="5851">8765 548 23383,'24'-8'666,"-4"1"-459,-20 2-5,0-1-57,-1 1-21,-2 0-52,-2 0-60,-3 0-46,0 2-123,-1 1-95,0 1-157,1 2-229,1 3-398,2 4-734,1 4-1871,3 2-6190,1 1 9280,2-2 0,-1-6 0,1-3 0</inkml:trace>
  <inkml:trace contextRef="#ctx0" brushRef="#br0" timeOffset="8607">6575 1731 20610,'-44'-1'117,"7"2"-111,29 6-6,0-1-17,1 1-16,2 1-18,1-1-16,2 1 0,1-1 5,1 0 12,1 0-6,4-1 34,1 2-1,4-2 23,1 0 17,2 0-11,1-1-1,0 0 1,1-1-1,-1-1-5,-1 1-5,-1-1-6,-2 1-23,-1-1 17,-3 1 23,-2 0 27,-2 1 18,-1 2 10,-4 1 1,-4 3-17,-4 1 16,-3 1-22,-4 0 17,0 1-22,-2-2 5,2-1-28,2-2-5,3-1-40,2-3-117,4-1-257,3-3-152,2 0-656,1-1 644,6 0-105,2-2-219,6-1-270,2-3-262,4-2-275,1 0 91,2-1 121,1 1-1152,-1-2 2178,-1 3 465,-4-1 0,-7 5 0,-5 1 0</inkml:trace>
  <inkml:trace contextRef="#ctx0" brushRef="#br0" timeOffset="8927">6794 1840 9274,'-18'19'7544,"14"-9"-7354,-15 13 6,19-13 6,0-1 44,2 0 23,-1-2 34,3 0 49,0-2 36,0-1 9,2-2 1,-1-1-6,1 0-51,2-1-38,0 0-79,2-2-73,2-1-50,0-3-40,1-1-5,0-3 0,-1 0 17,0 0 11,-1-2 17,1 0 11,-3 0 11,0-2 11,-3 1 2,-2-1-8,-2 1-27,-1 0-17,-3 2-5,-2 1-51,-3 1-34,-4 2-33,-2 2-28,-2 2-6,-2 2 6,-2 1-6,0 2-17,-1 2-51,1 3-77,1 1-112,2 0-163,4 2-140,1-1-196,5 0-174,0-1-229,3 0-297,2-1-560,0 0-280,4-2-3238,-1 0 5607,3-2 0,-3-1 0,0-1 0</inkml:trace>
  <inkml:trace contextRef="#ctx0" brushRef="#br0" timeOffset="9246">6991 1402 20935,'22'47'952,"-3"-3"-694,-16-16-51,-2 0-56,1 2-44,-2-2-29,1-1-39,0-1 1,0-1-12,1-1-12,1 0 1,-1-2-11,3 0-17,-2-2-12,1-2-33,-1-1-61,0-3-102,-1 0-129,0-2-156,0-2-213,0-1-195,0-2-209,0-1-245,0-1-398,1 0-611,1-3-4274,-1 1 6649,1-3 0,-2 1 0,0-1 0</inkml:trace>
  <inkml:trace contextRef="#ctx0" brushRef="#br0" timeOffset="9634">7232 1731 19182,'28'75'241,"-3"-12"-180,-16-45-10,0-2 5,0-1 11,0-2 11,0-2 12,-3-1 39,1-3 89,-2-2 146,-1-1 157,-2-2 123,0-1 29,-1-1-74,0 0-168,-1 0-145,2 0-130,-1-2-88,2-1-7,1-2-16,0-2-6,0-2-5,1-1-1,0-1-10,1-1-6,2-2-1,0-1-4,0-2 4,0 1-10,-1-1-23,0 1-16,-2 0-23,2 1-34,-3 0-28,1 2-27,-1-1-46,0 2-72,-1 0-78,0 1-119,-1 1-106,1 2-117,-1 1-157,1 1-134,-1 1-114,1 1-71,0 1-45,1 1-230,0 1-431,1 1-101,0 0-3019,1 0 4985,-2 0 0,-1 1 0,-2-1 0</inkml:trace>
  <inkml:trace contextRef="#ctx0" brushRef="#br0" timeOffset="9993">7626 1731 20761,'72'-19'958,"-13"3"-656,-49 8-10,-1 0-29,-1-1-5,-1 0-51,0 0-28,-2-1-16,0-1-57,0 1 17,-1-1-28,-1 1 1,0 0-12,-2-1 5,0 1-22,-1 1-16,-1 1-34,-1 1-96,-2 2-38,-1 1-51,-2 2-17,-1 1 11,-2 3 45,-2 2 57,0 2 16,-2 3 16,1 0-10,1 1 0,1 1-6,2 0 39,2 2-11,1 1 17,1 1 16,1 3-44,2 1 39,1 1-6,0 1-10,1 1-12,1-1-40,3 1-83,2-1-157,3 0-146,2-2-207,3-2-184,4-1-253,2-4-555,5-2-1142,1-5-4878,0-2 7673,-3-2 0,-10-1 0,-6 0 0</inkml:trace>
  <inkml:trace contextRef="#ctx0" brushRef="#br0" timeOffset="10409">8589 1293 21573,'-70'-41'-45,"10"12"56,43 40-5,1 3 0,-1 1-18,2 1 12,1 1-11,3 1 17,-1 2-1,4 1 12,0 2 17,2 2-6,3 3 17,0 1 11,2 2 5,0-1 6,4 0-16,1-1-12,4-1-17,2-2 1,0-2-12,1-1 6,0-1-6,0-1-11,-2-2 0,-1-1-17,0-3-5,-3-3-23,0-2-28,-3-4 12,-1-1-46,-1-3-78,0-1-156,-1 0-191,-2-1-190,-2 0-208,-4 0-174,-3 0-257,-1-1-566,-2-1-335,0-2-4331,1 1 6593,3-1 0,5 2 0,3 1 0</inkml:trace>
  <inkml:trace contextRef="#ctx0" brushRef="#br0" timeOffset="11016">8152 1687 15283,'49'-18'535,"1"1"0,33-12-204,-64 25-35,0 1-60,-1-1-57,1 1-56,-1-2-61,0 1-40,-1 0-28,0 0-33,-2 1-34,-1 0-39,-2 2-78,0 0-17,-3 1 22,-1 1 23,-1 0 61,-3 2 28,1 0 17,-3 1 34,1-2 22,-2 1 11,0-2 17,-1 1 5,1 0 18,0-1 10,-1 0 57,0-1-101,1 1 5,-1-1 146,1 2 56,-1-1 123,0 1 57,0 2-12,-1 1-101,0 3-112,-2 2-61,-1 0-22,-1 2-24,1 1 1,-1-1-34,1 0-16,0-1-12,1-1-5,2 0 10,0 0-4,1 0 16,0 0 0,2-1 5,1-1 62,2-1 51,2-1 50,0 0 67,1-2 45,1-1 17,2-1-6,2-1-39,1-1-62,2-2-50,2-2-28,0-3 0,1-2-16,0 0 22,-1-2 16,-1 0 12,-1 0 56,-1-1 5,-3 1 17,-2 0-23,-4 0-55,-1 0-28,-3 0-18,0-1-27,-2 0 0,-2 1-23,-2-1-10,-2 0-24,-3 0-10,-2 1-23,-1 0-22,-2 2-51,-1 1-16,-1 2-40,0 2-38,0 2-46,0 1-50,-2 1-90,2 2-61,1 1-22,1 2-58,3 1-10,2 1-39,2 1-83,3 0-74,0-1-68,4 2-111,-1-2-78,3 1-130,2 0-481,4 0-426,1-1-3405,1-1 5388,-1-1 0,-4-2 0,-2-2 0</inkml:trace>
  <inkml:trace contextRef="#ctx0" brushRef="#br0" timeOffset="11302">8918 1709 21243,'16'25'716,"-3"-6"-587,-15-24-33,-1-2-12,0-2-5,-2-1-1,0-2 12,0-1 44,0-2 23,-1 0 22,0 0 23,2 0-46,0 1-32,2 2-46,0-1-33,1 2-34,2-1-11,2 2-11,2-1-23,3 1 6,2 0 6,1 1-29,1 0-27,1 2-96,2 1-145,-2 3-207,1 1-281,-1 1-347,2 1-487,-3 1-879,3 2-3126,-2 2-2597,0 0 8243,-3 0 0,-4-2 0,-3-2 0</inkml:trace>
  <inkml:trace contextRef="#ctx0" brushRef="#br0" timeOffset="11784">9597 1205 24301,'-11'40'39,"1"-4"-33,2-17-1,1 1-5,0-2 0,1-1 0,1-1 0,1-1 0,1-1-5,2-1-1,0 0-5,1-3 0,-1-1-12,1-2 12,1-1 6,0-2 5,1 0 22,1-2 6,1-1 28,0 0 28,3-1 6,2 0-18,4-3-27,3-1-28,6-4-11,3-2-6,3-1-6,2-1-11,1 1 6,1-1-23,-1 2-16,-1 0-23,0 0-39,-3 2-28,-2 1-11,-3 1-39,-4 1-57,-4 2-111,-4 0-129,-3 2-180,-3 1-196,0 0-190,-3 0-302,1 0-410,-2 0-822,1 2-3155,-1 1 5742,0 0 0,0-1 0,0-1 0</inkml:trace>
  <inkml:trace contextRef="#ctx0" brushRef="#br0" timeOffset="12102">9947 1074 24385,'-6'89'448,"2"-12"-353,6-45-28,0-1-5,0 1-40,1-2 12,1 1-17,0-2-17,2 0 11,0-2-22,1-2-6,0-2-39,-1-2-84,1-3-112,-2-2-123,0-2-152,-2-1-223,1 1-354,-2 0-509,0 1-935,0 0-2975,-2 2-4308,1-1 9819,-1-1 0,0-8 1,0-2-1</inkml:trace>
  <inkml:trace contextRef="#ctx0" brushRef="#br0" timeOffset="13141">6531 2541 19658,'-1'-58'1719,"0"9"-1226,-1 40-50,0 0-113,-2 2-106,-1 1-112,-2 2-89,-1 2-68,-8 4 17,2 4 0,-7 7 6,3 4 10,-1 4-4,-1 2-7,1 0 1,0 1-1,1-2-16,1 1 22,2-2-22,1 1 6,3-3 5,2-1-17,3-1 17,3-1 5,2-1 12,3 0 0,2-2 22,5-1 12,3-2 5,1-3 16,4-1-21,3-2-12,2-2-17,2-2-44,2 0-84,2-3-169,0 0-246,0-3-297,-1 2-307,0-1-461,-1 0-867,-2 0-3109,-1-1 1406,-5 0 4184,-2-1 0,-9 4 0,-3 1 0</inkml:trace>
  <inkml:trace contextRef="#ctx0" brushRef="#br0" timeOffset="13534">6750 2541 16398,'4'1'2930,"0"0"-2421,-4-1 1059,0 0-1546,-16 19 1,12-7-23,-12 15 11,15-13-11,0-1 22,0 0 18,1-1-12,2 0 22,0-1 6,4 1 22,1-3 12,2 0 11,3-1 5,1-2 7,1-2 5,2-1-12,0-2-5,1-1-17,-2-1 0,1-3 11,-1-2-17,-1-2 23,0-2 0,-1-1-23,-1-2 18,-1-1-1,-2-1-22,-1 0 11,-3-1-17,-2-1-17,-2 1 6,-1 0-22,-2 1 5,-1 0-11,-5 1-11,-1 0-6,-3 3-11,-1 0-17,-2 3-22,0 1-34,-1 1-56,1 3-44,-1 1-124,2 2-140,0 0-180,1 2-284,2 1-230,1 3-264,4 0-297,0 2-291,4 0-273,1 0-959,1-1-432,2 0 3647,1-2 0,0-2 0,-1-2 0</inkml:trace>
  <inkml:trace contextRef="#ctx0" brushRef="#br0" timeOffset="13945">7122 2607 17031,'46'60'829,"-9"-11"-163,-36-49 248,0 1 1460,-1-1-2089,1-1-166,-2-2-41,0-2-16,-1-3-34,0-1 0,-1-1-11,1-2-12,0 0-10,2 0-23,0-1-17,0 1-11,2-1 0,3 0-23,2 1 6,2-1-11,3 1 11,1 0 11,1-1 12,2 2 11,-1-1 5,2 1 1,-1 3 5,-2 0-6,-1 2 0,-3 2 1,-1 2 16,-1 0 28,-2 4 12,1 1 33,-1 3 11,1 3-17,1 2 6,1 3-11,-1 0-17,0 3-11,0 0-6,0 3-11,0-2 11,-1 1 6,0-1-17,-1 0-62,1-1-78,-2-1-151,0-1-179,0-1-230,-1-1-286,-1-3-358,0-1-504,0-1-701,-1-3-2532,1 2 2326,-2-4 2755,0 1 0,-1-3 0,0 0 0</inkml:trace>
  <inkml:trace contextRef="#ctx0" brushRef="#br0" timeOffset="14352">7779 2431 19781,'-73'21'627,"11"-2"-492,43-6-51,2-2-34,3-1-39,2-1-39,4-2 0,3-1-5,1-1-1,3 1 34,0-2 62,3 1 66,2-1 68,4 0 45,3-1-17,5 0-33,2 0-46,4-2-44,0 0-45,2 0-22,1 0-6,-2 1-28,1-1 22,-2 1-5,-1 1 0,-3-1-1,-3 1-4,-3 1-12,-4-1 44,-2 2 97,-4-2 66,-1 2 29,-2 0-35,-4 2-94,-3 3-85,-4 0-67,-3 2-95,-1 1-106,-1 1-146,1 0-186,-1-1-195,2 1-251,1-1-394,1-1-463,2-2-685,2-2-621,3-1-1837,2-2 5024,2-2 0,1-2 0,1 0 0</inkml:trace>
  <inkml:trace contextRef="#ctx0" brushRef="#br0" timeOffset="14685">7976 2169 16930,'1'8'3825,"-1"-2"-3259,0-6 420,0 0-773,-5 17-789,14 51 1,5 11 587,-10-13-12,8 18 0,2-9 0,-7-48 0,-1 0 446,1-4-508,-2-2-44,0-2-79,1-4-106,-2-3-774,3-1 1753,-3-5-1730,2-1-297,-2-5-3326,3-1-2902,-2-2 7567,1-1 0,-4 1 0,-1 2 0</inkml:trace>
  <inkml:trace contextRef="#ctx0" brushRef="#br0" timeOffset="14907">7867 2431 21147,'45'-38'-146,"1"0"1,-4 1 0,-5 12-326,-8 24-262,2 0-254,0 1-245,1 2-235,-1-1-342,-1 1-314,-2 1-1339,-2-1 774,-3 1 2688,-5-1 0,-9-2 0,-4 1 0</inkml:trace>
  <inkml:trace contextRef="#ctx0" brushRef="#br0" timeOffset="15506">8436 2388 21976,'-89'31'325,"49"13"1,16-1 10,27-22-236,7 40-55,1-70-34,-2-2-27,2-1-35,-1-2-33,1-2-17,-1 1-5,0-2 11,-1 1 44,-1 0 23,-2 2 12,-1 4-46,-2 2-72,-1 3-57,-1 3 6,-1 2 5,2 0 242,-1 4 50,0 0 62,0 7-6,1 0 0,-1 4-33,1 2-46,-1 1-16,1 0-17,0 1-5,2-2-12,0 0 17,1-2-11,0-1 11,1-3-6,-2-1 0,0-3 23,-1-2 56,0-2 84,-1-1 117,0-2 29,-1 0-63,1 0-105,0-4-124,1-1-56,0-5-5,2-1-1,0-4-16,1-1-11,1-1-17,0-1-51,2-1-39,1 0-28,2-2-39,2 1 23,2-2-6,2 1 33,0 1 62,3 2 28,0 1 56,-1 3 6,-1 3 22,-3 3 11,-3 3-17,-2 2 17,-3 2 12,0 2-6,-2 3 16,0 3 1,0 5-29,-1 3 1,1 2-23,0 2-5,-1 0-12,1 1-16,1-1-6,-1 0-45,1-2-84,1-1-112,-1-2-212,2-2-365,-2-1-471,1-1-755,0-2-1255,-1 0-4806,1-2 8133,-2-1 0,-3-3 0,-1-1 0</inkml:trace>
  <inkml:trace contextRef="#ctx0" brushRef="#br0" timeOffset="15840">9005 1928 20828,'14'56'417,"0"-1"1,9 41-267,-15-65-45,0 1-33,-1 1-11,1 0-12,1-1-27,0-1-6,0 0 5,2-1-16,-1-2 16,0-1-16,-1-3-17,0-2 0,-1-4-1,-1-1-27,-1-4-46,-1-2-99,-2-3-175,1 0-162,-1-3-139,0-2-91,-1-1-33,-1-2-51,0 0-1803,0 0 51,-1-2-4398,1 1 6985,-1-3 0,1 2 0,-1 1 0</inkml:trace>
  <inkml:trace contextRef="#ctx0" brushRef="#br0" timeOffset="16096">8896 2300 23220,'87'-45'-465,"-9"7"-100,-41 32-293,2 1-301,2-1-365,1 0-296,2 0-532,-1-1-191,2 0-3652,-6 1 5969,-7 1 0,-15 2 0,-8 2 1</inkml:trace>
  <inkml:trace contextRef="#ctx0" brushRef="#br0" timeOffset="16359">9728 2059 22991,'-32'57'310,"0"0"1,-3 2-42,35-3 0,11-5-129,9-26-17,2 2 23,-14-14 61,-2 0 129,-3-2 51,-2-1-18,-4-1-83,-4 0-135,-5-1-84,-4 0-67,-3-1-44,0-1-130,0-2-229,3 0-343,2-1-738,4-1-1064,1 1-2230,4-1-4144,1 1 8922,1-1 0,3-1 0,-1 0 0</inkml:trace>
  <inkml:trace contextRef="#ctx0" brushRef="#br0" timeOffset="7532">5568 1753 18571,'-5'-23'-17,"1"4"28,4 19 28,0 0 90,-1 3 51,1 0 16,0 4 0,0 2-28,0 2-11,0 3-51,0 2-22,1 2-5,1 0-23,1 1 5,1 1 12,2 0 0,-1 1-6,1 0-16,0 1-7,-1 0-10,1 0 5,-2 0-16,1 0-12,-2-1-6,1 0-16,-2-2 11,1-2-22,-2-1-1,1-3-21,-1-2-29,0-3-39,0-1-84,-1-4-79,0 0-33,1-2-1434,-1-1 336,1-2-991,-1-1-4705,0-1 7102,0 0 0,0 2 0,0 0 0</inkml:trace>
  <inkml:trace contextRef="#ctx0" brushRef="#br0" timeOffset="8117">5261 2037 19064,'46'-27'76,"0"0"0,33-17-99,-52 40 1,1 1-17,-1 0-62,0 2-67,0-2-107,0 1-78,0-2-84,-1 1-73,-2-2-10,0 1-1,-3 0 39,-1 0 62,-3 1 78,-3 0 73,-3 1 79,-1 2 100,-4-1 169,-2 1 251,-2 0 213,-1 0 1821,-1 0-1955,-2 0-135,0 0-89,-2 0-79,1 0-89,1 0-50,-1 0-12,2 2 6,0 0 16,-1 3 23,0 2 0,0 0 17,1 3 28,0 1 11,0 1 22,0 0 7,-1 1 5,1-2-12,0 2-11,0-3-22,1 1 5,0-3-22,0 1 6,2-2 33,0 0 6,3-1 39,1-1 34,1-1 38,2-1 40,1-2-11,1 0-34,1-1-28,1-2-61,2-2 5,0-2-16,0 0-7,-1-2 1,-1 0 22,0-1 12,-3 0 38,0-2 7,-2 1 10,-2-2 12,0-1 5,-3 0 6,-1-2-17,-2 2-11,-1-1-28,-2 1-23,-3 1-10,-3 2-24,-1 1-21,-1 0-29,-2 4-11,-1 0-33,-1 2-17,-1 1-34,0 2-56,2 0-89,0 1-101,3 2-136,1 1-144,1 3-118,2-1-167,1 1-248,2 0-212,2 1-460,1-1-543,1 0-4525,1-1 6872,0-1 0,1-3 0,-1-1 0</inkml:trace>
  <inkml:trace contextRef="#ctx0" brushRef="#br0" timeOffset="18459">5283 2913 11609,'-55'-11'532,"0"1"0,-37-8 129,68 17 157,-1-1 11,-2 0-67,0 1-34,-2-1-151,-1 0-118,-1 0-78,-1 0-96,-2 0-27,-2 2-23,-1-2 40,-1 2 11,-1 0-17,0 0-12,0 0-72,-3 0-17,0 0-17,-4 0-387,-1 2 387,-5 3-22,0 0-6,-2 3-5,-3 1-1,-2 0 6,-2 2-798,-3 0 781,0 1-5,-2 0-11,-2 3-12,-1 0-5,-1 1 17,-2 0 27,0 0 12,-1 0 28,1-1-17,2 0-5,1 0-6,0-1-6,0 2 0,0-1 6,-3 1-6,-1 0-1036,-3 1 1042,-1 1 5,-2-1 0,-2 1 1,-1-1 5,-2 1-6,1 0 6,1 0 0,2 0-17,1 1-39,4-1-5,2-1-18,2-1-5,2-1-16,0-2-18,1 0 12,1-3-90,2 1 101,1-1-28,1-1-318,3 0 318,0 0-23,1 0 12,2 0 16,0 0 594,2 0-616,1 1 11,1 0 508,-1 2-513,-1 1 0,-2 0-1,0 2-16,-2 0 5,1 1 1,2 0 16,2-1 6,3-1 68,3-1-79,5-2-6,4 0 11,4-1 11,3-1 713,3-1-724,3-1 46,4 0-57,3 0 606,2-1-617,4 0 5,2-2-5,2 1 0,3-3 11,1-1 11,2 0-16,1 0 10,2-1-257,0 2 157,1-4 5,1 0 29,2-1-6,0-2-12,2 1-22,-1-2-11,2 0-11,0 0-17,-1 0-22,1-1-34,0 1-28,0-2-28,0 0-23,1 0-27,-1-2-6,1 2-1,0-2 1,1 2 34,1-1 33,0-1 56,3 0 56,-1 0 57,1 0 49,-1 1 23,-1-1 28,-1 1-11,0-1 22,0 1 6,0-1 22,0 1 45,-1 0 17,-1 0 22,-1 1 28,-1 1 29,0 1 27,-2 0-11,-1 1-11,-1 1-50,0 1-29,-2 1-16,0 0-17,0 1 5,0-1 6,0 1 6,0-1-6,-1 1 5,0-1-38,-2 1-23,0 0-34,-1 0-16,0 0-18,-2 1 7,-1 0-6,-1 1-17,-2 2 5,0 1 1,-3 3 11,-2 0 11,-2 3 0,-2 0 5,-1 1-10,-1 2 16,-1 0 6,1 1-6,-1 0 0,1 1 0,1-1 0,0 1 6,2-1-11,1 1 11,1 0-29,2-2 12,3-1-11,2 0-6,2-3-16,3 0 5,2-2 17,1-1 39,4-1 39,3 0 34,4-3-1,7 0-32,5-2-29,6-1-28,4-2-22,4-3-45,4-1-95,1 1-141,1 1-212,-1 3-437,-1 1-829,-3 2-1131,-2 3-3176,-4 5 666,-6 3 5411,-6 1 0,-10-6 0,-4-3 0</inkml:trace>
  <inkml:trace contextRef="#ctx0" brushRef="#br0" timeOffset="20052">5830 3088 13015,'2'-35'1764,"-3"6"-1299,-2 26-180,-1 1-150,0 1-73,0 0-34,-2 1 56,-1 0 39,-2 2 51,-2 2-6,-2 1-23,-2 3-10,-1 1-40,-2 2-17,-1 0-10,-1 2-7,0 0-22,-2 1-11,-1 0-5,-2 1-1,-1 0 6,-2 2 17,-3 0 5,0 0 18,-2 1 32,-1-1 68,-3 0 62,-1 1 39,-4 0 0,-1 1-482,-3 0 359,-1 2-28,-2 0-57,-2 1-697,-3 0 676,-2 1-29,-4 1 11,-2 0-870,-4 3 864,-4-1-16,-3 2 12,-3 0-1,-4 0 0,0 0 17,-1-1-17,2-1-934,4-1 945,4-2 1,4-1 21,3-1 18,5-1 192,3-2-192,3-1 22,3-1 266,1-1-176,1-1 39,1 0 16,-1-1 18,0-1 16,-1 0 11,1-1 6,1 0-33,1-2-35,1 1-27,1-1-11,2 0-11,1-1 697,1 0-737,2-2 12,1 1 22,3-3 1076,1 0-1054,4-2-27,3-1 137,1-1-166,5 0-39,2 0-16,4 0 376,2 0-422,3 0 113,1 0-135,3 0-11,1 0-6,1 0 11,1 0-16,0 0-6,2 0-297,0 0 325,2 0 6,-1 0-12,3 0 6,-1 0-11,0 0 0,-1 0-6,0 0-22,1 0 0,-1 0-23,0-1 6,-1 1-22,1 0-12,-1 0-16,1 0-40,0 0-16,1-1-57,1 1-45,0-1-33,0 0-5,1 1 5,2-2-22,0 0-17,1-1-84,0 0-22,2-1 61,-1 0 55,2-2 147,-1 1 95,1-1 67,-2 0 29,1 0 16,-1-1 16,0 1 7,-1-1 16,0-1 46,0 0 38,0-1 17,0 0 22,0 0-38,0-2-35,0 1-5,1-2-5,0 1 49,0 0 40,-1 0 34,-1 2 268,1-2-268,-4 3-34,1 0-6,-2 3-16,-2 2 16,1 0-33,-2 1-5,1 1-18,-1 0-38,0 0 27,0 0-17,0-1 1,-2 0-23,1-1-17,-3 1-45,-1 0-22,-1 1 0,-3 0-28,-3 2 11,-2 2 6,-3 3-6,-2 3 17,-1 3 0,-3 2-5,0 2 10,-1 2-5,0 0-5,0 2 5,1 0-11,1-2 11,2 2 0,1-3 16,2 1-4,2-2-7,3-1 12,3-2-23,2-2 1,5-1 27,0-1 40,3-1 27,3-2 57,3-1 11,4-1-45,5-2-17,3-1-50,5-1-45,5-4-84,3 0-135,2-3-178,2 1-242,-1 0-353,-1 1-587,-3 0-734,-4 2-605,-4 0 2918,0 3 0,-13-1 0,0 1 0</inkml:trace>
  <inkml:trace contextRef="#ctx0" brushRef="#br0" timeOffset="21553">6575 3088 16045,'-18'-33'1294,"3"6"-1171,11 27-56,-1-1-11,-1 2 11,-1 1 34,-2 3 28,0 3 17,-2 3 22,-1 2 5,-3 1-27,0 3-29,-3 1-10,-1 3-18,-2 1-15,-2 4-12,-3 0 22,-2 4-384,-4 1 373,-2 1 0,-2 1-23,0 0 6,0-2 6,-1 1 10,2-2-21,-2 0-12,1 1-17,-1 0-5,0 0 11,2 0-5,0 0 10,1-1 1,1-1-121,0-1 143,2 0 23,0-3 10,2 1 6,1-2 17,1 0-11,2-1-6,1-1-5,3-1-23,1-2-33,3-1 356,1-2-362,3 0 125,0-3-137,3 0-4,1-3-12,1 0 5,2-2-10,0-1-1,1 0-11,2-1 12,-1-1-7,2-1 12,0-1 0,1-1 17,0 0 28,1-1 1412,-1-1-1485,1-2-17,1-1 11,0-2 6,1 0-6,1 0 12,0 0-29,0 0-38,0 1-7,-1 0-27,1 0-6,0 0 1,1 0-12,-1 0 0,1-1 0,0 0 22,1-2 34,1 0-11,0-3 33,-1 1 23,2-1 11,-1 0 45,-1 0-12,0 0 1,-1 0 17,0-1-12,-1 1 50,-2 0 40,0 2 0,-1 0 11,0 1-23,0 2-21,-1 0-1,1 1-22,-2 1-6,-1 0-6,0 1-27,0 0-12,-1 1-50,1 0-39,-1 1-17,0 0 34,-1 1 16,-1 2 40,-1 2 33,-1 3-39,0 1 39,0 1 6,0 0-6,0 1 17,1 1-17,-1 0 12,1 0 16,0 2 17,-1 1 11,0 2 17,-1 1 11,0 0 29,0 2-1,1-2 0,0 1-17,2-4-50,1 0 12,3-2 10,0-3 57,2-3 106,0-2 123,0-2 67,0-1-11,3-2-95,1-2-140,5-3-101,2-3-45,4-4-28,2-1 6,2-1-6,2-2-11,0 1-50,1 0-73,0 0-141,0 2-228,-1 1-376,-1 1-600,-2 3-963,-3 2-958,-3 3-4738,-3 2 8127,-3 1 0,-3 0 0,-2 0 0</inkml:trace>
  <inkml:trace contextRef="#ctx0" brushRef="#br0" timeOffset="22616">8086 2979 19546,'14'39'1053,"-1"-5"-807,-9-26-61,1 2-28,0 0-17,0 2-17,0 0 6,1 1 16,0 1 6,0 0 23,-1 2-5,2 1-12,0 1 16,1 0 1,0 1-1,1 1 23,0 0-11,1 0-17,-1 0-11,-1 0-11,1 0-18,-1 0 1,0 0-6,0 0-11,-1-1-16,1 1-18,-1-1-11,0 1-5,1 1-1,-1 0 1,0 1-6,1 0-6,-1 1 1,1 0-1,0-2-5,-1-1 5,1-2 1,-1 0 5,0-2-6,-1 0-16,1-1-6,-1-1-28,0 0-11,-2-1 22,1 0 6,-1-2 5,0 0 12,-1-1-23,0 1-6,1-1 18,-1-1 27,0 0-27,0-1 5,-1 0-11,1-1-39,-1 1 27,1-1-17,-1-1 12,1 1 7,-1-1-2,0 1 6,-1-1 1,1 0-12,-1 1 11,0-2 11,0 1 12,-1-1 22,1-1-28,-1-1 17,0 0-1,0-1-21,0 0 66,0-1-912,0-1 319,0-2-112,0 1-191,0-2-263,0 2-655,0 0-947,0 0-582,0 0 576,0 0 1,0 1 0</inkml:trace>
  <inkml:trace contextRef="#ctx0" brushRef="#br0" timeOffset="23234">8130 3920 23248,'33'4'448,"-3"-1"-369,-17-2-23,0-1-12,0 0-27,0 0 17,-1 0 5,-2 0-5,-1 0-1,0 0 1,-2 2-17,2-1-6,-1 2 0,0 0 0,2 0 6,-1 2-6,0 0 23,1 0-29,-1 2 18,0-1-12,-1 0-5,0 0 16,-2-1 0,0 0 6,-1-1 0,-1 0 0,0 1 0,0-1 6,-1 0-12,1 0 1,-2 1-6,1 0 5,0 0-11,-1 0-5,1 0-1,-1 1 1,0-2 22,-2 0 39,2-2 90,-2 0 95,0-1 1087,0 0-1261,0-4-22,0 1-11,0-4-6,0 0-11,0-2-5,0-3-6,0-1-1,0-3 7,0-2-12,0-2 0,0-2-11,0-3 28,0-2 0,0-1 6,0-2 11,0-1-40,0 1-10,0-1-23,0 2-40,0 3-32,1 4-68,-1 3-152,1 5-329,-1 3-645,0 3-824,0 4-1159,0 1 0,0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0:25.4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2609 1338 15928,'-15'-1'1607,"2"0"-1176,11-1-67,-1 1 6,0-1-11,0 1-46,0-1 1,0 0-62,1 0-50,-1-1-18,1 0-21,-1 1-12,0-2-6,-1 1-16,-1-2-17,1 0 0,-2 0-11,1 1 0,-1-1-12,-1 0 7,0-1-1,-1 0 6,0 0 33,-1 0 12,1-1 22,-2 1-11,1-1 11,-1 0-33,1-1-7,-1 0-16,-1 1-28,0-1 6,0 1-6,0 0 6,0-1-12,1 1-5,-1 0-12,1 1 1,-1-1 16,1 1-10,0-1-1,0 0 0,0 0-22,1 1-6,0-1-5,-1 1-12,1 0-16,-1 0 5,2 1 0,-2 0 0,2 0 6,0 0 5,0 0 1,0 0 16,1 0 6,-2 0 22,1 0 11,0 0 1,0 0 5,0 0-17,0 0-5,0 0-6,0-1-28,0 1 16,-1-1-16,1 1-11,0-1 11,0 0-22,0 1-6,0-1 5,1 2 1,-1-1 0,0 0-6,0 0 0,-2 0-6,0 0 6,0 0 0,-3-1-6,1 1 1,-1-2 10,0 1 1,-1 0 0,1-1 10,-2 1-4,2-2-1,0 1 6,1 0 5,-1 0-11,1 0 0,-1 0-5,-1 0-17,1-1 16,-2 0-5,-1 0 6,-1-1 5,0 1 12,-2-1-1,1 0 6,0 0 0,0 1 6,1 0-12,-1-1 12,1 2-1,0-2-16,0 0-6,-1 1-11,2-1-11,-1 0 5,0 0 12,0 0-17,-1 1 22,-1-2-11,1 2 6,-1-2-1,0 1 23,1 0-22,-1-1-1,1 0 12,-1 0-17,-1-1 6,0 0-6,-1-1 0,-1 0 0,-1-1 0,-1 0 0,-1 1 11,-1-1-22,-1 1 22,0 0-5,-3 1 5,1 0 11,0 2-11,-1-1-5,2 0 0,-1 0 5,-1 1-6,-1-1 7,-1 1-12,0 0-6,1-1 12,-1 1-1,2-1 6,2 1 6,1-1-6,0 0 6,2 0 0,-1 0 0,0 0-12,-1 1 2,0 0-2,0 0-5,0 0 11,2 1-5,-1 0 0,2 0-1,-1 0 12,2-1-6,1 1 6,1 0 0,1-1 0,1 1 5,0-1 0,1 1-5,0 0-6,1 1 1,-1-1-12,2 1 16,1 1 1,1 0-6,2 1-5,1 0-23,2 2 23,1-2 5,1 3 0,1-1 45,2 1-33,1 0 5,0 1 11,1-1-6,1 1 1,0-1 5,0 1 0,0 0-5,0-1 0,0 1-6,0-1 0,0 1 0,1-1 0,0 1 0,-1 0-566,1 1 516,-1 1 16,2 1 6,0 2 17,0-1-6,1 0 6,0 0-12,0 1 1,-1 0 5,1 1-11,-1 0 0,1 1 0,-1 1-5,1 0-1,-1 1 0,0 0-5,0 2 0,0 0 11,0 0-6,-1 2 1,0-1-6,0 2 16,0-2 1,0 2-6,0-1 11,0 1-17,0 0 12,-1 0 5,1-1-11,0 1 0,0-2 0,0 1-11,0 0 11,0-2 6,0 1-12,0-3 12,0 1-12,0-1 12,0 0-1,0 0 1,1 1-1,1-2-16,-1 0 11,1-1-5,-1-1-1,0-1 6,0-2 11,1 0 0,-2-1 12,1 0 33,-1-1 543,1 1-560,-1-4-22,0 0 5,0-2-10,0-2-1,0 1-6,0-2-5,0 1 0,0-1-5,0 1 16,-1 0-17,1 0 12,-1 1-6,0 0-11,-1 0 16,1-1 1,0 0-6,-1-1 0,0 0 6,0-2-12,0 0 6,0-2-11,0 0 11,1-1 0,0 1-6,0-1 23,0 1-23,0-1 12,0 1 5,0-1-28,0 1 23,-1-1-6,1 0 6,0 1-1,0 0-5,0 1-11,-1-1-6,1 1 12,0 1-7,0 0 18,1 0-12,-2 1 6,2 0 12,-1 0-12,0 1 11,0 1-11,-1 0 0,0 2 0,0 0 0,1 2 0,-1 0 0,1 1-11,0 0-6,0 1 11,1 0-627,0 0 622,2 3 11,-1-1 0,1 1 0,1 0 17,-1 0-17,1-1 6,1 1-1,0 0 6,0 1 1,3-2 10,-1 1 6,1 0-22,1-1 10,2-1 7,-1 0-12,1 0 23,0 0-18,2 0 18,0-1-12,2-1-10,-1-2-7,1-1-16,0 1 11,-1-1-6,0 0 1,-1 2-12,-2-1-17,0 2-33,-2 1-39,-1 0-29,-1 1-21,0 0-19,2 0-54,0 0-85,6 0-179,3 0-285,5 0-572,5 0-1349,3 2-2483,1 1-3337,-1 2 8519,-6 0 0,-11-2 0,-6-1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0:49.6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169 58 20834,'5'-32'-73,"0"6"51,-7 27 33,1 2 28,-3 0 0,-1 3-5,-3 0 11,0 3 5,-1 2 17,-1 0 6,0 1-11,0 1-23,-1 1-6,1 1-5,0 2-16,0 1-1,1 2 6,-1 1-12,2 1 18,-2 0-12,3 1 6,0 1-12,1-1 6,2 2 23,0 0-23,1 0-5,1-2-1,1 1-27,1-1 22,0-1 6,1-1-6,2-1 5,2-1 6,1-2 1,1-1 10,2-2 12,1-1 5,1-2 11,1-1 29,1-2 27,1-3 12,-1-1 16,2-2-27,-1-1-34,0-2 11,0-2-6,1-2-5,-2-2 56,6-6-79,-6 3 23,3-4 22,-6 3-11,-3 0-11,0 0-6,-1-1-16,-2 0-18,0 0 12,0-1 140,-2-11-90,0 8 0,-1-6-5,-1 12 5,0 1 0,-1 1-11,-1 1 0,-2 0-39,-1 2-17,-1 0-22,1 2-34,-2-1-6,0 2 6,-2 1-17,0 0 6,-3 1 6,0 2 5,-2 2 5,0 3 6,-2 2 12,0 3-6,-1 0 16,1 3 1,-2 1-29,2 1-27,0 0-68,1 0-83,2-1-79,3-1-118,2-2-100,2-1-169,2 0-246,3-3-325,1 0-543,4-1-930,3 0 2711,6-1 0,-6-3 0,1-1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0:54.8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220 1 24228,'-12'36'62,"2"-1"-29,8-9 1,-1 2-6,2 1 28,-1 2 22,0 1-5,0 0 22,-1 2-22,0 1-22,-1 2-18,1 1 1,-1 0-17,1-2-1,0-2 7,2-3-6,0-3-12,1-3 12,1-3-11,1-4-6,2-3 22,0-3 6,1-3 11,-1-3 17,-1-1-17,0-2 1,-1-2 4,0-1 1,-1 0 0,0 0-51,-1 0-117,1-1-151,-1-1-185,1-2-208,0-2-330,-1-2-835,2-1-1814,-2-1-5025,0 1 8671,0 3 0,0 1 0,0 3 0</inkml:trace>
  <inkml:trace contextRef="#ctx0" brushRef="#br0" timeOffset="509">0 417 22347,'43'-28'-48,"-1"1"0,29-17-36,-57 44-28,2 1 11,0 2-17,1 0 1,-1 2 5,2 0-28,1 0 5,0-1 34,1 0 34,0 1 22,-1-1 34,-1 0 6,-2 0-1,-2-1 12,-1 1 5,-4-1 6,-1 0 16,-3 0 12,0 1 0,-3 0 16,1 2-5,-1 2 23,0 2 5,-1 1 11,-1 2 11,0 0 6,0-1 23,0 1 11,0-1 11,0 1 28,-2 0 11,1-1 0,-1 1-11,1-2-34,0 1-22,1 0-1,0-1 7,1 0 33,2 0 22,2-2 40,2-2 16,1-1 1,0-1 27,1-2-16,1-1-28,1-1-12,0 0-50,0-1-28,1-3-17,-1-1-11,1-3-16,-1-2-7,0-2-5,0-2 0,-1-2-11,0-1 0,-3-2-12,-1 0-16,-4-2 11,0-1-17,-2 0 12,-2 0-23,-1 1-6,-4 3-33,0 2-62,-2 4-56,-1 3-95,-1 4-89,-4 4-113,0 5-185,-5 4-257,-1 8-543,-1 4-1479,-2 4-4806,4-2 7696,4-2 0,8-11 0,3-4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0:50.1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307 745 21287,'-26'-34'-67,"3"9"78,10 37 1,-1 2 10,0 1 6,0 1-17,0 0 12,1 2-12,1-1-22,2-1 11,2 1-12,2-1 1,3 0-17,1-1-5,1-1-18,2 0-38,1-1-40,4-1-50,1-2-79,4-1-106,1-3-185,3-1-218,3-2-342,2-2-409,3-2-471,1-1-363,1-4-970,0-2 494,-4 0 2828,-3 1 0,-10 3 0,-2 1 0</inkml:trace>
  <inkml:trace contextRef="#ctx0" brushRef="#br0" timeOffset="332">482 833 11290,'-11'-11'8110,"-44"55"-7975,43-27-12,-35 41 6,47-49 0,2 0 16,1-1-5,3-3 6,1 2 39,1-4-12,2 2 12,2-3-12,-1-1-33,3 0-5,-1-1-23,1-3-6,1 0-27,0-3 21,1 0 12,-2-2 17,0 0 46,-2-2 32,-2-1 11,-2 0 17,-1-1 1,-3-1-12,-2 0-17,0 0-28,-2 0-17,-2 0-22,-1 1-39,-2 0-6,-2 1-55,-1 1-12,-2 1-17,0 2-28,-1 0-5,-1 2-29,1 1-50,0 2-67,0 1-72,2 1-119,0 1-128,1 1-135,1 3-207,1 2-319,1 1-482,2 2-577,1 0-504,1 0-285,2 1-1911,1-1 4907,1-3 0,0-3 0,-2-2 0</inkml:trace>
  <inkml:trace contextRef="#ctx0" brushRef="#br0" timeOffset="739">723 877 18644,'45'47'863,"-8"-10"-337,-36-35 185,0-2 1160,0 1-1658,-1-4-129,0 0-50,0-4-1,0-2-21,0-1-24,0-2 1,0-1-17,0-2-11,0 2 5,2-3-16,1 1-12,2 0 18,3 0-1,1 1 0,0 0 6,2 1 0,0 0-1,1 1 12,1 2 23,-1 1-18,1 2 18,-2 2-6,1 2-6,-1 1 11,-1 1 6,2 2 11,-2 2-11,1 2 6,-1 4 0,-1 2-1,0 0 6,0 3-22,-1 0 6,-1 1-23,-1 1 0,-1 1-56,-1 1-56,0-1-52,-2 1-65,-1 0-79,-1-1-56,0 0-112,-1-1-140,-1-1-101,-2 0-415,0-2-514,0-1-595,1-1-212,1-2-3277,2-3 5758,0-1 0,0-3 0,0-1 0</inkml:trace>
  <inkml:trace contextRef="#ctx0" brushRef="#br0" timeOffset="1123">1336 680 21198,'-76'30'0,"15"-3"-28,51-19-17,3-1-5,3-1-23,2 0 34,1-1 39,1 0 50,3-1 62,1 0 28,6 0 11,1 0-16,5-1 49,11 1-139,-3-2-22,8 1-1,-8 0 0,-1 1-5,-2 0 6,-2 1-7,-3 1-10,-1 0 5,-2 1 6,-3 0 5,-3 2 57,-4-1 39,-1 0 17,-2 2 33,-4 0-51,-3 0-27,-6 2-17,-2-1-34,-3 1-6,-3-2-10,0-1-34,0-2-51,1-2-56,2-3-139,2 0-147,2-1-179,4 0-352,1-1-1132,3 0-1081,3 0-3467,1 0 6615,2 0 0,0 0 0</inkml:trace>
  <inkml:trace contextRef="#ctx0" brushRef="#br0" timeOffset="1478">1598 417 22201,'-2'20'375,"3"1"-240,4 5-12,2-1 0,-1 2 6,1 0-12,0-1-16,-1 0-22,-1 0-23,0 0-17,0 1 0,-2-3-5,1 0-18,-1-1-10,0-3 0,-1 0-12,0-4-28,0-2-33,-1-1-56,1-4-95,0 1-85,-1-5-111,1 0-130,-1-2-111,0-1-140,0-2-1984,-1 0-173,1-2-4861,-1 1 7813,0-3 0,0 2 0,0 0 0</inkml:trace>
  <inkml:trace contextRef="#ctx0" brushRef="#br0" timeOffset="1732">1467 636 16689,'-10'-6'3607,"1"1"-3013,9 5 1518,0 0-2045,38-13-28,-17 8-11,32-9-5,-26 10-18,0 2-33,0-1-45,-1 1-78,0 0-157,-2 1-253,-1 1-256,-1 0-477,-2 2-577,-1 2-548,-2 2-382,0 2-3741,-4-1 6542,-3 0 0,-5-3 0,-1-2 0</inkml:trace>
  <inkml:trace contextRef="#ctx0" brushRef="#br0" timeOffset="2097">1927 789 14930,'20'51'4666,"-3"-11"-3563,-17-39 489,0-1-1408,0-2-32,-1 0-1,-2-3-62,0 0-33,-2-2-11,0-1-17,0 0 17,0-2 17,0 1 5,0-1-17,2 0 12,0-1 11,1-1-6,0-1 17,2 1 5,0-2 1,0 0 22,0 0 22,1 0-5,1 0 11,2 0-11,2 0 5,1 0 6,1 0-5,1 0-1,1-1-33,2 1-6,0 0-28,2 0-27,-1 1-12,1 0-17,0 3-28,0 0-22,-1 3-68,1 2-105,-1 2-152,-1 2-185,1 2-235,-1 3-292,-1 2-419,0 5-718,-1 2-795,-1 2-1366,-2 0-863,-2 0 5237,0-2 0,-3-6 0,-1-3 0</inkml:trace>
  <inkml:trace contextRef="#ctx0" brushRef="#br0" timeOffset="2573">2453 680 22369,'-62'-3'22,"9"5"6,37 10 12,0 1 10,2 1 0,1 0-22,2 1 0,2 0-16,2-2-1,3 2 22,2-2 1,1 1 11,1-2-6,2-1 17,0-1 17,4-2 11,0-1 50,1-1 29,0-2 38,0 0 40,-2-3 0,2 0-17,0-1-45,1-3-50,0-1-28,1-5-17,0-1-23,1-3 1,-1-2-23,-1 0 6,-1 0-6,-1-1 0,-2 2-5,0 1-12,-1 1-11,-1 2-5,-1 2 0,0 1-1,1 2 6,-2 2-11,0 1-28,0 2-397,0 0 447,0 1-11,1 2 6,0 2-11,2 1-6,0 1-6,1 2 12,1 2-17,2 0-40,-1 2-72,1 0-151,1 0-197,-1 1-296,1 0-460,1-1-722,0 0-947,0-1-996,1-2-3390,-2-3 7282,-1 0 0,-3-4 0,-3-1 0</inkml:trace>
  <inkml:trace contextRef="#ctx0" brushRef="#br0" timeOffset="2795">2650 723 19809,'1'8'2560,"0"-2"-2207,-1-6 28,0 0-443,10 21-61,-5-10-96,7 18-100,-7-17-141,-2 0-223,1 0-353,-1-2-650,0-1-773,0-1-453,-1-2-4493,0-1 7405,1 0 0,-3-4 0,1 0 0</inkml:trace>
  <inkml:trace contextRef="#ctx0" brushRef="#br0" timeOffset="2982">2759 548 19316,'-22'0'0</inkml:trace>
  <inkml:trace contextRef="#ctx0" brushRef="#br0" timeOffset="3339">2825 833 8853,'9'11'5629,"-1"-3"-3528,-8-8 4441,0 0-6503,14-14 56,-9 6 1,10-11-1,-12 8 6,0 0-45,-1-1-6,1 0-11,-1-1-5,1 0-34,1 0 11,0-1-5,1 0-6,1 0 0,0-1-12,1 1-4,1-1-18,1 1 23,1 0-12,1 3 7,1-1 10,0 3 12,1 1 10,0 1 12,0 1 12,-1 2 2,24 37 0,1 11-222,-13-21 12,13 22 0,-7-4-358,-27-32-309,-1 0-459,0-1-846,-1-1-912,1 0-2722,-1-2 5774,0 0 0,0-3 0,-1 0 0</inkml:trace>
  <inkml:trace contextRef="#ctx0" brushRef="#br0" timeOffset="3697">3285 1 22302,'1'58'411,"1"1"1,1 40-166,-1-66-55,1-1-34,0 1-34,2-1-17,0 0-16,0-1-23,0 0 8,10 23 1,2 1-216,-5-14-146,4 13 1,0-9-1,-12-38-22,1-1-39,-2-3-78,1-2-170,1 1-250,-1-1-454,1-1-589,-1 1-588,0-1-364,-1 0-3657,0 0 6497,-2 0 0,0 0 0,-1 0 0</inkml:trace>
  <inkml:trace contextRef="#ctx0" brushRef="#br0" timeOffset="4242">3131 395 24094,'48'-22'-48,"1"0"1,33-12-82,-58 34-90,0 0-122,2 1-113,1 1-100,0 2-2233,45 9 0,4 1 3286,-27-5 545,27 5 1,-16-2 2165,-56-10-2729,-1 0-234,-5 0-18,-7-2-195,1 2-6,-7 2-6,4 0 6,-3 4 12,1 0-1,-3 3-6,1-1 1,0 2-28,3-1-1,2-1 1,2 0-23,3-2 6,3-1-12,1 0 12,1-2 22,1 0 17,3-1 17,1 0-17,4 1 17,1-1-6,4 1-5,2-1-12,1 2-5,3-2-17,-1 2 11,2-1 12,-2 1-18,0 0 1,-3 0-6,-1 2 11,-3-1-5,-2 1 22,-2 1 28,-3-1 61,-2 0 113,-2 0 50,-1 0 0,-4-1-51,-4 2-60,-4-2-63,-4 0 6,-3-1 0,0-1-33,0-1-23,1-2-23,1-1-33,2-1-39,2 0-56,1 0-118,3 0-191,2-1-290,4-1-684,1-1-913,1 1-1400,1 0-4638,1 1 8329,-1 0 0,1 1 0,0 0 0</inkml:trace>
  <inkml:trace contextRef="#ctx0" brushRef="#br0" timeOffset="7489">0 1555 23013,'20'64'241,"-3"-11"-152,-12-39 12,0-1 28,-1-3 17,-1 0 10,0-3 1,-1-1-11,0-2-12,-1-1 1,0-2 33,-1 0 28,1 0 661,0-1-599,0 0-51,-1 0-67,2-3-51,-1 0-16,1-3-22,2-1-7,-1-1-16,2-2 0,0 0-16,1-1 10,0-1-11,0-1-5,0-2-1,0 0 7,2-2-12,-1 0 5,0-1-5,0 0 0,0-1 11,1-1 6,-1 1-22,2-1-18,-2 2-16,1 1-56,-2 2-40,0 3-133,-2 3-130,-1 2-107,0 5-144,-2 0-96,2 6-207,-1 2-499,0 6-1019,1 2-992,-1 2-6369,1 0 9364,0-3 0,-1-6 1,-1-3-1</inkml:trace>
  <inkml:trace contextRef="#ctx0" brushRef="#br0" timeOffset="7885">438 1599 24547,'80'-29'460,"-15"5"-332,-59 22 18,0-1 11,-2 1 11,-1-1-28,-1 1-16,-1 0-35,0-2-22,0-1-16,-1-1-29,0 0 6,0-2-11,0 0-6,-1-1-5,0-1-6,-1 0 5,0 1-10,-1 0 16,0 1-39,-1 0-17,0 2-44,-1 1-35,0 3 1,-1 1 17,-2 3 39,-1 3 44,-1 3 18,-2 5-7,-1 1 24,0 2-7,0 1 1,2 2-1,0 1 7,2 1-12,2 0 0,2 1 0,1-1 0,3 2 0,0-2-12,4 0-4,2-3-18,6-1-39,3-2-73,4-2-128,4-2-214,4-3-312,3-1-466,3-3-1064,3-2-1412,2-1-4833,-3-1 8575,-4 0 0,-14 0 0,-7 0 0</inkml:trace>
  <inkml:trace contextRef="#ctx0" brushRef="#br0" timeOffset="8374">1642 1293 25225,'16'-86'230,"-5"16"-179,-18 64-18,0 0-10,-2 3-35,1 1 1,0 1 0,-2 1 11,0 4-6,0 0-5,-2 5 6,-1 2 5,0 2 11,-1 1-11,1 2 11,-2 1-11,1 3 0,-1 1 0,0 2 22,1 2-10,1 1-1,1 2 11,3-1-5,1 1 0,3-1 5,1-2-11,2 0 1,1-2-1,1-1 0,1 0-5,1-2 5,0 0-11,2-2 0,-1-1 11,0-1 0,0-2 6,-1-1-11,0-3 5,-2-1 0,2-1 6,-2-1 5,0-2-27,0 1-7,0-2-10,0 1-12,0 0-33,0 0-22,0 0-96,-1 2-96,0-1-83,-1-1-101,1 0-50,1-1-17,0-2 84,0-1-779,0-1 208,0-3-863,0-2-1198,0-4-4163,1 1 7243,0 0 0,-1 4 0,1 1 0</inkml:trace>
  <inkml:trace contextRef="#ctx0" brushRef="#br0" timeOffset="8898">1248 1599 22918,'87'-49'140,"-13"10"-112,-53 37-23,1 0 18,1 1-23,0 1 0,-1-1 0,-1 1-23,0 0 1,-1 0-12,0 0-10,0 1-7,-1 1-10,0 1-7,-1 1 18,-2 0 5,-1 0 12,-3 0-1,-2-2 0,-3 2 1,-2-2-6,-2 0 33,-2 0 56,0 0 85,-1 0 55,0 0 17,-2 3-27,-2 0-74,-4 3-50,-1 0-22,-2 1-18,-1 1-16,1 1-5,0 0-12,2 1 0,1 0 0,2 1 12,3 0 5,1 0-6,1-1 12,1 0-1,1-1 29,1-2 33,3 0 56,1-3 51,3-1 39,-1-2 16,3-1-16,0-1-11,2-1-40,2-3-27,0 0-23,1-4-6,0-1 6,0-2 6,-1 0 0,0 0-6,-2-2-11,-1-1-6,-2 1-11,-2-1-17,-1 2 0,-2 0 0,-2 0 1,-1 1-12,-2 0-17,0 1-17,-1 1-22,-1-1-5,-3 1-18,0 0-33,-2 2-56,0 0-73,1 2-111,-1 1-91,0 2-78,0 0-67,-1 2-112,0 2-112,0 2-236,0 3-324,1 1-414,1 1-578,2 0-437,2 0 236,1-2-3042,0 0 5551,2-2 0,-1-3 0,1-1 0</inkml:trace>
  <inkml:trace contextRef="#ctx0" brushRef="#br0" timeOffset="9166">1971 1621 19641,'48'49'2330,"-9"-10"-1814,-39-39-214,0 0-184,0-2-34,-2-1-28,0-4-17,-3-1 11,-1-2 23,0-2 22,0-1 23,0-2 44,1 0 23,1-1 33,0 1 1,2-1-1,1 1-27,0 0-57,1 1-16,0 0-51,3 1-17,1 1-5,5 0-51,3 1 1,3 1-90,2 1-85,2 1-105,0 3-163,0 0-179,1 2-264,-1 2-465,-1 0-991,0 1-1002,0 2-4879,-3 0 8228,-2 1 0,-7-1 0,-3-1 0</inkml:trace>
  <inkml:trace contextRef="#ctx0" brushRef="#br0" timeOffset="9847">3131 1227 24760,'-40'-57'-22,"5"12"33,25 53-17,0 0 1,-2 2 5,2 2 11,-1 0 6,0 2 5,0 1-11,-1 4 1,1 0-7,0 1-5,0 1 11,3 0-16,0 2-1,2 1 6,0 1-5,0 0-7,2 0 1,0 0 6,1-2 10,1-1 1,1-2 33,1-2-33,0 0 5,2-2 11,1 0 1,2-3 10,1-1 29,1-2 16,2-1 23,0-2 22,2-1 7,0-3-2,2 0-27,2-2 0,0-1-28,2-1 0,0-1-6,0-1-6,-1-3 1,0 0 0,-2 0 5,-1-2-6,0 0 1,0-1-23,-2-1-28,1-1 12,-2-1-1,0 0 12,-1 0 22,-3 1-11,-1 1-6,-2 0 11,-2 1 6,0 1-22,-4 1-6,-2 0 11,-4 1-11,-3 0-6,-2 1 1,-3 1-18,-2 1-27,-3 3 28,0-1-6,-1 2-6,-2 3 12,1 2-6,0 4-12,1 1 7,1 3-6,3 1-12,2 4 1,3 0-34,5 2-62,2 0-100,4 0-141,2-1-257,6-1-499,4-1-1652,5 0-5757,1-5 8524,0-2 0,-7-6 0,-3-2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0:56.5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87 321 21763,'34'-49'696,"-8"9"-540,-26 40 130,0 0-258,-2 1-28,-2 1 0,-4 2 0,-1 3 0,-3 3-6,0 0 6,-1 3-5,0-1-1,-1 1 6,2 0-11,0 0 0,2 0-6,2 0 11,1-2-5,2 0-11,2-2-12,1 0-5,1-1 17,2-2 5,2 0 22,3-2 12,3-1-11,4-2 5,1 1 0,3-2-5,1 0 5,1 0 0,0 0 0,0 0 1,0 0-1,-2 0-6,-2 0 1,-2 0-23,-3 0 12,-2 0-12,-1 1 22,-4 1 29,-1-1 39,-1 2 16,-1 0 7,-3 2-12,-2 2-34,-5 1-5,-1 1 0,-3 2 5,-2-1-11,-1 1 0,0 0-16,1-1-34,-1 0 11,3 1-45,0-1-45,1-1-95,3-1-156,0 0-152,2 0-258,1-1-380,2 0-556,2-1-721,1 2-437,1-2-3736,2 0 6581,0-3 0,0-1 0,0-1 0</inkml:trace>
  <inkml:trace contextRef="#ctx0" brushRef="#br0" timeOffset="366">481 365 19882,'-48'67'571,"11"-12"-325,39-48 34,2-1 34,2-2 0,0 0-6,3-3-50,0 1-40,2-2-61,1-1-56,0-1-11,1-2-6,0-3-12,0-1 18,0-1 0,-1-1-6,0-1 33,-1-2 34,-1-1 6,-2-1 0,-1 0-6,-3-1-22,-2-1-39,-1 2 5,-2 0-22,-2 2-40,-2 0-5,-5 3-28,0 2-39,-3 2-17,-2 3-22,-1 1-29,-1 2-38,-3 4-35,0 3-116,0 3-119,2 2-150,2 0-271,3 0-306,5-1-499,3-1-667,3-1-492,2-2-2118,4-1 1843,1-1 3075,2-2 0,-2-2 0,-3 0 0</inkml:trace>
  <inkml:trace contextRef="#ctx0" brushRef="#br0" timeOffset="693">678 36 24911,'16'-22'398,"-3"8"-291,-13 33-34,0 1-12,0 0-10,-1 3-6,1-1-6,0 2-11,0-1-17,0 0-17,0-1 12,2 1 5,1-2-11,1 1 23,-1-1-12,1-1-17,-1-1 6,1-1-11,0-1-39,0-2-51,-1-1-56,1-2-90,-1-1-100,0-3-107,1-1-134,-1-1-145,-1-2-85,1-2-180,-2-1-547,1 0-1413,-2-1-4396,1 0 7354,0-1 0,-1 0 0,0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1:01.0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116 460 24155,'29'-29'532,"-6"7"-403,-23 21-28,-1 0-28,0 0-34,-1 1-28,0-1-22,-1 1-28,-1 0 11,-1 1 11,-2 2 6,-2 3 16,-2 2 12,-1 3-17,-2 2 11,-1 0 1,0 3-12,1-1 5,0 1 1,3-2 5,1 0 6,3-1-6,1-3 23,4 1-18,0-2 12,2 0 6,2-1-6,2 1 11,4-1 12,1 0-7,2-2-4,3 0-7,0-1-27,3-1-23,-1-1-28,3-1-72,-1 0-102,3-2-145,0 0-241,2 0-291,2-1-482,0-1-985,1-3-1199,-1 0-6269,-2-1 9400,-4 0 1,-10 3-1,-3 1 1</inkml:trace>
  <inkml:trace contextRef="#ctx0" brushRef="#br0" timeOffset="348">489 438 21170,'-37'77'425,"7"-14"-290,30-51 5,1-2-11,1 0 51,3 0 32,1-3 35,1-1 10,1-1-16,1-3-45,1 0-39,1-2-39,2 0-46,1-3-21,0-1-1,0-2 12,-1-1 16,-1 0 29,-1-2 10,-2 0-5,-1 0 23,-2-1-18,-1 0 18,-2 0-29,-1 0-5,-1-1-23,-1 1-27,-2 0-1,-2 0-33,-3 0-12,-2 0-21,-1 2-29,-1 1-34,-2 1-44,0 2-62,-1 1-83,1 1-80,2 2-88,0 0-85,2 3-90,0 2-129,4 1-212,0 2-352,2 0-567,2 0-880,2 0-1203,2-1-1154,1 0 5108,2-3 0,-3-1 0,-1-2 0</inkml:trace>
  <inkml:trace contextRef="#ctx0" brushRef="#br0" timeOffset="725">708 614 11318,'0'6'3170,"0"-1"-1887,0-5 5040,0 0-5869,19 19-23,-13-15-55,14 15-85,-18-21-112,-1-1-45,0-3-61,2 0-22,-2-4-1,2-1-33,-1-1 16,1-2 1,0 0-12,1-1-10,1 0-7,0 0-10,2-1-1,0 0 12,2 1-18,1 0 1,0 0-22,1 0 27,1 2-16,-1 1-1,0 3 6,-2 1-16,1 3 27,-3 1 1,1 2 5,-3 1 11,2 1 0,-3 0 6,2 1 5,-2 2 17,2 3-16,-1 2-1,1 1-11,1 2 1,0 2-12,0-1 5,1 3-5,0-1-50,-1-1-23,1 1-67,-2-2-112,0 0-140,-1-1-174,-1-1-252,-1 0-380,-1-1-678,0 1-1205,-2-1-3411,1 0 6492,-1-3 0,0-3 0,0-1 0</inkml:trace>
  <inkml:trace contextRef="#ctx0" brushRef="#br0" timeOffset="1134">1364 329 21836,'-47'26'151,"0"0"1,-30 18-107,64-34-17,3-1-22,3-1-6,2-1-6,2-1 1,2-1 27,0-2 28,1 1 46,3-1 32,2 1 18,4-2-12,4 1-27,3-2-40,2 1-22,4-2-12,-1 2-5,1-1 0,-2 2-5,2 1-6,-3 1-12,0 0-5,-1 1-5,-2 1 5,-2-2 5,-2 2-5,-3-1 28,-2 1 84,-5-2 67,0 0 34,-4-1 0,-3 1-62,-4-1-50,-4 2-28,-4-2-12,-2 1-27,-3-1-23,0-1-44,0 0-74,0 0-139,3 0-225,2 0-307,3 0-449,2 0-677,4 1-1110,2 1-1551,3-1-1663,2 0 6228,2-1 0,-1-1 0,2-2 0</inkml:trace>
  <inkml:trace contextRef="#ctx0" brushRef="#br0" timeOffset="1467">1649 132 24497,'4'36'168,"-1"0"-73,-3-5 17,1 4 0,-1 2-5,0 3-40,0-1-22,0 1-23,0-3 17,-1-2-28,0-3-5,0-4 5,1-2-28,0-3 12,0-4-23,0-4-11,0-3-51,1-4-44,-1-3-46,1-3-72,0 0-795,-1-2-308,0-3-1698,0-1-4761,0-2 7814,0 0 0,0 2 0,0 2 0</inkml:trace>
  <inkml:trace contextRef="#ctx0" brushRef="#br0" timeOffset="1736">1430 285 19384,'5'3'2127,"-1"-1"-1751,-4-2 2133,0 0-2458,73-28-29,-41 20-1150,57-21 1117,-60 26-29,-1 1 231,1 1-331,0 0-107,1 1-150,-1 1-152,1 0-213,-1 1 439,-1 0-1541,0-1-1032,-3 1-308,0 1 3106,0 0 1,-13-2 0,1 0-1</inkml:trace>
  <inkml:trace contextRef="#ctx0" brushRef="#br0" timeOffset="2432">2175 329 23427,'-47'7'45,"8"0"-34,28 2 6,0 1 6,2 0 10,-2 2 12,3 0-11,-1 0-6,3 0-17,1 0 0,1 0 11,3 0 12,0-1 0,2 0 22,1-1 22,1-1 23,3-1 28,1-2 22,0 0 11,1-3 1,0-1 5,0-2-6,0 0-28,0 0-16,0-1-23,1-2-5,-1-1 6,0-3 4,0 0-16,-1-2-22,-2 1-17,0-1-34,-2 2-11,-1 0-11,1 0-34,-1 2-17,0 0-22,1 2-28,0 0-6,0 1 17,1 0 6,0 1 22,2 0 1,-1 1 38,0 0-5,0 1 11,0 2 11,-2 0 0,1 3 23,-1 0 5,-1 3 6,0 0 0,-1 2-1,1 0-4,0 1-1,1 1 0,-1 0 6,1 0 0,0-1 5,0 1 6,1-2-17,-1 0 12,0-2-1,0-1 17,-2-3 51,1 0 39,-2-3 17,1 0-1,-1-2 499,1 1-571,0-3-11,-1 0-34,1-2-11,0-3-17,1 0-6,0-2 6,2-1-6,-1-1 6,2-1 0,0-1-11,1-1 11,0-2 0,0 0 6,0 1-1,0 0-5,1 1-11,-2 3 17,2-1-17,-1 2 5,-1 2 17,2 1-22,-1 2 11,2 0 0,0 1-11,1 2 0,0 0-12,2 1 12,0 0-6,0 1 17,0 0 6,0 3-12,0 1 6,0 4 0,0 2 0,-1 1 0,2 3 6,-3 0-17,2 1-12,-3 0-38,1 0-57,-1-1-56,-1-1-66,0 0-91,-2-3-112,0 0-117,-1-2-190,-2 0-292,0-2-700,0 1-1568,0-2-4672,0-1 7982,0-1 0,-2-2 0,1 0 0</inkml:trace>
  <inkml:trace contextRef="#ctx0" brushRef="#br0" timeOffset="2760">2810 0 24979,'1'86'510,"-1"-12"-393,0-44-27,0 2-23,0 1-22,0 3-6,0 0-16,0 1 5,0-1-12,0 0-16,0-2 0,0-3 0,1-2-5,0-3 5,1-4-6,0-1-22,0-4-28,-1-2-22,0-5-51,1-3-5,-1-3-7,0-3-89,0 0-150,0-2-253,1-1-470,1-4-1177,1-2-2419,1-3-4078,-1 0 8777,1 0 0,-3 6 0,0 1 0</inkml:trace>
  <inkml:trace contextRef="#ctx0" brushRef="#br0" timeOffset="3050">2590 351 25914,'66'-48'180,"-8"8"-164,-32 37-21,1-2-23,1 3-56,-1 0-90,0 1-117,0 1-130,-2 0-217,0 0-247,0 0-392,1 0-745,0 0-1367,0 0-4789,-3 0 8178,-3 0 0,-11 0 0,-3 0 0</inkml:trace>
  <inkml:trace contextRef="#ctx0" brushRef="#br0" timeOffset="3458">3423 176 23954,'-55'27'89,"9"-2"-61,32-13 6,1 0-6,2-1 6,2 1-6,2-2-6,2 0-28,3 0 23,0 0 6,1 0 16,3 0 34,3 0-6,4 0 11,4 0-5,2 0 0,3-1-28,2-1 5,2 0-22,0 1 0,1-1-11,-1 0 0,-1 1 5,-2 1-22,-4-1 34,-3 2 44,-4-2 79,-4 1 61,-2 0 29,-7 1-40,-5 1-67,-8 1-33,-7 1-51,-4 0-28,-4 1-39,-1-3-73,2 1-112,3-3-247,4-1-381,3-1-648,4-2-1682,1 1-4968,4-2 8122,3 0 0,5-2 0,3-2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1:36.655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17143" units="cm"/>
      <inkml:brushProperty name="height" value="0.17143" units="cm"/>
      <inkml:brushProperty name="color" value="#00A0D7"/>
    </inkml:brush>
  </inkml:definitions>
  <inkml:trace contextRef="#ctx0" brushRef="#br0">504 353 18448,'-20'1'28,"1"-1"56,8 0 33,-3 2 58,-1 2 21,-2 0 0,0 2-17,-2-1-28,3 1-22,-2-1-6,3 2-11,-1-1-11,3 0 0,-1 0-12,2 0-5,2-1-17,1 0-39,2 0-28,1 0-28,3-2-5,1 1 10,1 0 35,1 1 27,1 0 28,3 1 28,1 1 17,3 0 11,1 0-5,2 1-12,2-1-27,1 2-7,2-1-16,1 0-16,1 1-12,0-1 0,2 1-6,-2-1 0,0 2 34,-1-1-28,-2 1 6,0 1-6,-1-1-28,-1 2 34,-2 0 5,-1 0 34,-1 2 44,-3-1 57,-1 3 73,-3-2 50,0 2 33,-3-2-22,-3 1-33,-2-1-51,-5 0-40,-2 0-44,-4 1-28,-4 0-22,-3 0-17,-3-1 5,-2-1 1,-1-2 21,1-1 18,1-5 16,3-1 1,3-3-29,2-2-33,4-3-51,1-3-50,2-4-61,3-2-85,3-4-128,1 0-135,2-3-190,2 1-258,1 0-337,0 1-648,1 3-998,0 1-4105,0 5 6973,0 1 0,0 5 0,0 1 0</inkml:trace>
  <inkml:trace contextRef="#ctx0" brushRef="#br0" timeOffset="800">1 69 21741,'20'30'39,"-2"-6"-16,-12-19 10,0-2 29,0 0 16,1-3 29,-2 1 11,1-1 16,-1 0 12,0-1 11,-1-2 16,1-1-10,-1-3-18,0 1-5,-3-2-16,0 0-7,-1-1-5,0 1-17,0-1-11,-1 1-16,-1 0-12,-2 0-6,0 1-16,-1 2-18,1 0-27,-3 3-34,1 0-27,-1 1-24,1 0-10,-1 1-17,1 0-28,0 2-62,1 0-67,2 3-135,1 1-179,1 1-274,0 1-453,1 1-797,2 1-778,2 1-2542,3 1 1909,1-1 3529,0-2 0,-4-5 0,-1-1 0</inkml:trace>
  <inkml:trace contextRef="#ctx0" brushRef="#br0" timeOffset="1439">395 47 21696,'-18'-27'-39,"2"7"67,7 25-11,-1 1-12,2 0-5,-1 0-22,2 1 11,0-1-12,2 1 1,1-1-12,1 1 6,2-1 6,0 0 5,1-1 28,0 1-11,0-1 6,0 0 5,1 0-11,1 0 23,1 0 10,0-1 34,0-1 17,2-1 34,-1-1 22,2 0 6,-2-1 0,2 0 0,-1 0-1,0-1-10,0-1 33,0-2-12,0-1 1,0 1 6,-3-2-35,1 2 7,-3-2-23,1 2-17,-1-1-11,0 0-11,-1 1-23,0 0-16,-2 0-12,-1 1-5,0 0-17,-1 1-11,0 0 0,1 0-40,0 1-16,-1 1-11,0 0-1,1 0 12,-2 2 5,2 1-10,0 2-40,1-1 16,1 0 7,1 0 16,0 0 34,1-1 0,0 1 11,2-1 16,-1 0 24,3-1 38,-1 0 23,2-2 16,0 1 1,1-1-28,0 0-12,-1-1-5,1 0-6,-1-1 51,-1-1-12,-3 2-16,1 0-57,-2 0-139,-1 0-146,-1-1-168,-2 1-185,-1 1-258,-1 0-380,-1 1-544,1 2-907,0 3-555,1 5-3405,2-2 6682,0 1 0,1-5 0,2-2 0</inkml:trace>
  <inkml:trace contextRef="#ctx0" brushRef="#br0" timeOffset="-8605">1906 178 18593,'-6'38'673,"1"-4"-438,3-15 6,-1 1 22,1 0 291,2 12-279,-1-7-12,1 10-22,0-9-51,0 3-22,0 1-17,1 1-16,0 3 6,2 0-18,-2 3-22,2 1-12,-1 1-16,0 1 11,-1 0 11,1 0 23,-1 1-6,0 0 0,0 1-17,0 1-11,0-2 22,1 0 18,1-2-12,2-1-17,0-2 0,0 1-17,2-1 6,-1 0 0,2 0-16,0-1-18,0 1 6,1-1 0,0 1 11,-1-1 0,0 0 1,0 0-24,0-1 7,0 0-18,0 0 1,0 0 0,-1 1 5,2 0 17,-2 2 11,1 0 0,-1 1-5,-1 2-12,1 2-11,-2 2 17,-1 0-16,0 1-234,-1-1 233,1-1-5,-1-2 33,-1-1 28,1-2 7,0-2-2,0-1-10,-1 0-6,0 1 0,0 1 0,-1 0-11,0 0-23,-1 3 12,1 0-17,-1 3-6,0 1-482,-1 3 465,0 1-10,-2 3-3010,1 2 3015,-1-1-6,0 1 0,0-3 23,2 0-23,0-3-155,1 0 195,0-2-23,0-2 39,0-3 0,1-4 306,0-1-328,2-3 5,0 0 3275,2 0-3291,-2 0 27,1 1-27,1 0-1,-1 2-5,0 2 0,0 2 12,0 1 308,-2 2-286,2 3-28,-3 0-368,1 3 373,-1 1 1,-1 2-12,1 1-12,-1 3-582,0 1 566,0 2 11,0-1 0,0 1-11,0-3 6,2-1 5,0-3 17,1-1 0,0-4-6,0 0 12,0-3-17,2 0-192,-2 0 203,0-1 0,0 2-6,-1-3-11,0 1-5,-1 0-12,0-1 29,-1 0-6,-2 1-1,1 1-4,-3-1-7,1 1 18,-2-2-12,1-1 39,0 0-33,-1-2 0,1 1 0,0-2-23,0 2 12,1 0-6,1-1 0,1-1-12,-1-2 29,1-1 338,0-1-349,1-1 22,0 1-23,0 1 12,0 1 588,1 1-577,1 1-23,0 1-27,1 1 5,-1 1 0,0 2 12,-1 2 5,0 1 0,-1 3-6,-1 1-414,0 0 431,-1 1-11,-1-2 0,0 1 0,1 0 0,1 1 12,1 2-7,0 0 1,0-1-12,1 0 1,1-1 5,1 0-584,4 0 601,-1-1 0,2-2-17,-2-2 0,-2-1 5,0-2 565,-1 2-570,0-2-6,-1 2-309,-2 1 332,1 3-6,-1 1-5,-1 2-1,-3 1-10,-1 0 16,-2 1-17,0 1 17,-1-2-22,1 1-17,1-3 56,1 0-39,1 0 22,1-2 12,-1 0-23,1-2 22,0-1 6,0-1-6,0-2-10,1 0 4,0 0-4,1-1 4,0 1-10,1-3-12,0 1 1,0 1-1,2 1 34,-2 0-17,2 1 1,-2-1-7,1 0-22,-1-1 12,0-2-1,0-2 17,0-3-11,0-3 618,0-4-618,0-3-17,0-5 17,0-2 314,-1-2-342,0-3 12,0 1-24,-1-1 24,1 1-7,0-1-27,-1 1-1,1-3-16,1 1-6,0 0 12,0-1-29,0 3-39,0 0-50,1 3-235,2-1-17,3 3-79,2 0-252,3 0-218,2 1-941,2-2-2471,1-1-4844,-2-1 9236,-2-5 0,-5-5 0,-3-2 0</inkml:trace>
  <inkml:trace contextRef="#ctx0" brushRef="#br0" timeOffset="-7168">1752 310 9862,'39'-1'2946,"-7"0"-2106,-32 1 1333,0 0-1652,-2-1-73,1 1-84,-1-1-123,2 0-90,-2 1 28,2 0-145,-1 0 22,-1 1 67,0 2 28,-2 3 6,0 1-34,-3 3 0,1 0 6,-1 2 6,0 1 33,1-1-5,-1 2-12,1 0-11,-1 0-6,0 1-38,-1 2-12,1 0-23,-2 1-22,0 1-5,0 1-6,1-1-11,0 1-12,0-2 7,1-1-1,1-2 11,1-2 12,-1 1-6,2-3-6,0-1 1,0-1-12,1-2 0,1-1-5,1-1-6,0-2-12,1 0 7,0-1-6,0-1-1,0 0 113,0 0 78,1-1 62,0 0 17,2-1-51,1-2-67,1-3-62,2-2-33,1-2-34,2-2-22,2-3-23,1-1-27,0-1-40,1-3-39,-1 0-6,0-2-5,-1 1 28,-2 0 45,0 0 11,0 1 27,-3-1 18,0 2 5,-1 0 34,-1 1 5,-1 2 23,0 1 28,-2 2 17,0 1 21,-1 2 41,0 1-18,-1 2-16,1 1-29,-1 2-44,0 1-28,1 2-236,-1 0 208,1 1 39,0 1 62,2 1 44,1 1 40,2 3 39,2 1 22,1 2 6,2 2-5,1 0-35,2 3-27,3 0-40,1 1-39,2 1-27,3-1-29,0 0-6,2 0-16,0 0-11,0 1-1,0-2-33,-1 0-67,-1-2-123,-1-1-191,-2-1-297,-3-2-370,-2 0-486,-4 1-987,-3 0-3578,-4 1 6127,-1-2 0,-3-3 0,0-2 0</inkml:trace>
  <inkml:trace contextRef="#ctx0" brushRef="#br0" timeOffset="-4557">2234 4711 19664,'33'3'560,"-4"-2"-460,-16 0-16,1 0-11,2-1-17,0 0-17,1 1 6,0 0 17,-1 0 10,2 1 29,0-1 11,1 0-5,1 1 16,0 0-6,1 0 12,1 0 17,0 0-1,2 1 18,0-2-12,1 1-21,1-2-7,2 0-28,0 0-17,2 0 1,2 0-29,-1-1 1,1-1-18,0 0-5,-1-1 0,0 0-11,0 0-6,1 0-11,0 1 0,2 0 11,0 1-11,0 1 12,0-1-7,-2 1-10,-1 0-1,-2 0 0,-1 0 1,-1 0 5,0 2 5,-1-1 7,-1 1-12,2-2 16,1 1-16,1-1-5,1 0-1,1 0 1,1 0 5,0 0 5,2 0 6,1-1-16,0 1 10,1-1-16,-1 0 11,1 1 0,-1-1-11,1 1 5,-2 0-5,1 0 34,0 0-29,-1 0 6,1 0 6,-2 0-23,-2 1 17,-1 1 5,-1 1-5,-1 1 12,0-1-7,1 3 6,0-1-5,2 0 0,1-1-1,0 0-22,2-2 12,0 0 10,3-1 1,0 0 16,2-1-10,2 0-18,1-1 12,2-1 5,-1-1 0,0-1-11,0-1-202,0 1 208,0 0-6,-2 0 22,0 1-16,-1 0-12,-1 0 17,-1 0 1,0 0-1,0-1 11,1 0-16,1 0-1,1 1 7,1-1-7,1 1 12,1-1-28,3 1 11,1-1-6,2 2-11,0-1 40,2 2-699,1-1 671,0 1-421,-1 1 409,0-1 23,-1 1-6,-3 0 11,-2 0-16,-3 0 27,0 0-62,-2 0 102,-2 0 0,2 0 22,-3 0-23,1 0 189,-1 0-177,0 0-28,2 1 0,-2 0-23,2 0 6,0 1-5,1-1 10,2 1 6,0-1-39,3 0 254,1-1-237,-1 1-12,0-1 12,-2 1-17,-2-1 308,-1 1-308,-2-1 6,-1 1-6,-2-1 68,-1 1-74,-1-1 6,-1 0 6,0 1 5,-1 0 0,3-1-28,0 1 23,3-1-17,2 0 5,0 0 12,1 0-12,-2 0-11,1 0 6,-3 0 11,1 0-11,-1 0 5,0 0 12,0-1 422,0 0-422,-1-1 5,2 0-11,-1 0-6,1 0 12,1-2-12,-1 1-11,0-1 1,-1 1-18,-2-1 0,-2 1 164,-3 1-130,0 0-5,-1 0 10,1-1-5,1 0-11,2-1 17,3 1 5,1-2-6,3 2 1,-1-1-6,3 1-6,-2 0 12,0 1-12,-1-1 6,-2 0-11,-3 2 0,-1 0 22,-3 0-11,-2 0 17,-1-1-6,0 1-5,-2 0-1,0 0-5,-1 0 0,0 0 6,0 0-23,-1 1 0,-2-1-5,-2 1 11,0 0 11,-3 0-11,-1 0-1,-2 0 1,-1 0 6,-2 0 10,-1 0 1,-3 0-1,-1 0 18,-2 0 10,-2 0 611,-1 0-655,0-1-17,0 0-89,0 0 66,0 0-223,0 1-359,0-1-106,0 0-830,0 0-1041,0 0-667,0 1 0,0-1 0</inkml:trace>
  <inkml:trace contextRef="#ctx0" brushRef="#br0" timeOffset="-3642">9131 4426 18308,'-22'-25'1227,"5"6"-970,16 19 259,1 0-399,2 2 79,-1 1 62,5 2-18,2 0-44,4 0-33,5 0-46,3 0-33,4-1-22,3 0-17,3 0 0,1-1-12,0 1-10,1 0 5,0-1-6,1 1 12,0 0 10,0 0 1,0 1 18,-2-1-24,0 2 6,-4-1 11,-1 0-17,-4 0-6,-2 0 18,-2 0-40,-3 1-5,-2 0 5,-2 1-6,-2 0 7,-1 0-1,-3 1 17,0-1 39,-3 2 51,-1-1 72,-1 0 40,-3 1-23,-3 1-11,-5 2-51,-4 1-38,-3 2-23,-5 3-34,-3 1-22,-4 0-5,-1 1-1,-3-1-11,1-1 6,-1-1-11,3-1-12,1-2 12,3-1-6,1-3-6,1-3-16,3-1-79,0-2-185,5-1-347,2-2-756,3-1-1753,3 0-5276,1 0 8418,3 0 0,2 0 0,2 0 0</inkml:trace>
  <inkml:trace contextRef="#ctx0" brushRef="#br0" timeOffset="-2243">10292 4711 21489,'8'33'594,"-2"-5"-465,-7-16-28,1-1-6,-2 3-5,2-1-6,-1 2-11,0-1-1,0 2 7,1-1 5,0 2-6,0 0 17,0 0-16,0 0-6,0 0 16,1-1-16,1 0 5,3 0-10,0 2-18,1 1-16,0 1-6,0 0-12,1 1-21,-2 0 27,1 0 6,0 0-11,-2-1 17,0-1-18,0 0-10,-1-2-6,-2-1 11,1-2 0,-2-1-11,1-1 6,-1-1-17,0-1 5,-1 0 6,0 0-11,-2 0-23,-1 0 18,0 0-7,-2 0-5,1-1 23,0-1-46,0-3-33,3-1-17,-1-1-27,3-2-3580,-1-1 2257,1-2-1041,0 0-2835,0-2 745,0-1 4582,0 1 0,0 2 0,0 0 0</inkml:trace>
  <inkml:trace contextRef="#ctx0" brushRef="#br0" timeOffset="-1844">10117 5039 23254,'78'-37'683,"-7"5"-549,-32 24-38,2-2-24,5 1-663,0-1 619,2 0-28,-1 1-28,-4 0-51,-1 2-89,-4 1 68,-4 2-533,-3 1-491,-5 2-1077,-5 0-1395,-7 2-4929,-5 2 8525,-6 1 0,-2-1 0,-1-1 0</inkml:trace>
  <inkml:trace contextRef="#ctx0" brushRef="#br1" timeOffset="17028">2125 2215 24430,'27'2'45,"-4"0"-17,-18-3-17,0 0 17,2 0 5,0 0-5,1-1-11,0 1 28,1 0-6,0-1 0,0 0 40,0-1-51,0 2 0,-1-1 5,1 0-10,-1 1 10,1 0-5,0 1 6,0-1-45,1 0 39,-1 0-17,1 1 11,0-1 18,0 0-18,0 0 0,0-1-10,0 1 27,0 0-6,1 0-5,1 0 6,2-1-23,1 1 12,2 0-1,1-1 7,1 1-13,2-1 1,1 0 0,1 1 5,-1-1 1,0 0-18,-1 1-5,-1-1-5,-1 1 27,-1-1-27,-1 1 5,0 0 5,-1 0-27,-1 0 27,0 1-5,0 0 6,-2 0-17,1 0 16,-1 0 7,-1 0-18,1 0 28,-2 0-16,1 0-6,0 0-6,-1 1 12,0-1 5,2 1 0,-2-1 6,2 2-6,0-2 17,1 0 0,2 0 0,1 0-16,2 0-1,2-1 0,0 0-11,1-1 50,0 0-38,1 1-7,0-2 1,-1 2-23,2 0 11,-2 1 6,2 0 0,-2 0 0,0 0 12,1 0-12,-1 0 11,0 0-11,0 0-6,-1 0 17,0-1-11,-2 1 23,1-1-12,-1 1-5,0-1-6,-1 0 5,1 1-10,-1-1 10,0 0 1,-2-1-23,1 2 39,-1-2-22,0 2 12,0-2 4,-1 1-4,0-1-7,-1 1 1,-1 0 11,0 0-17,-2 1 5,1 0-16,-1 0 11,0 0-11,-1 0 11,1 0 11,-1 0-22,1 0 11,0 0 5,0 0 1,0 0 5,1 0 0,0 0 1,2 0-7,-1 0 6,1 0-5,0 0 0,0 0 5,0 0-6,-1 0 7,0 0-7,-1 0 6,-1 0-11,0 0 12,-2 0-7,1 0 6,-1 0 1,0 0-12,0-1 0,1 1-12,1 0 24,1 0-18,2 0 6,0 0 0,1 0-6,0 0 12,0 0-12,0 0 6,-2 0 0,0 0-11,-3 0 22,1 0-5,-3 0-12,2 0 18,-3 0-12,2 0-12,-1 0 18,0 0-6,-1 0 0,1 0 0,-2 0 0,1 1 6,-2-1-12,0 1 17,-1-1-5,-1 1-6,1-1 5,-1 0 1,0 0 0,1 0-1,-1 0-5,0 0-5,2 0-1,-2 0 6,1 0-6,-1 1 12,2 0-6,0 0 0,1 0 6,0-1 5,2 0 6,-1 0-6,3 0-11,-1 0 0,1 0 0,0 0-6,1 0 6,-1 0 0,0 0-5,0 0 5,0 0 0,-1 0 0,0 0 0,-1 0 5,0 0 1,-1 0 22,2 0 5,-1 0 7,0 0-1,1 0-6,-1 0 12,0 0 11,-1 0 0,1-1 0,-1-1-17,-1 1 1,-1 0-24,0 1 12,-1-1-11,-1 1 17,-1 0 22,1 0-34,0-1 12,-1 0-6,2 0-17,-1 0 0,-1 0-11,1 1 11,-1-1-1315,1 1 519,-1 2-296,-1 4-532,-2 4-1428,-5 5-4947,-3 0 7988,-2 0 0,5-7 0,2-3 0</inkml:trace>
  <inkml:trace contextRef="#ctx0" brushRef="#br1" timeOffset="19850">4621 4777 22666,'25'-3'33,"-5"1"-10,-18 2 156,0 0 168,1 0-128,0 0-1,0 0 168,0 0-27,-1 0-202,1 0-141,0 0-4,0 0 4,0 0-4,0 0-12,1 0 0,0 0 11,2 0-6,0 0 12,2 0 0,0 0-6,1 0 17,-1 0-5,1 0 5,-1 0 0,1 0 11,-1 0 17,0 0 5,1-1 23,-2 0-33,1 0-12,0 0-5,0 0-18,0 1 1,1-2 0,0 1 5,1 1-22,1-2 12,0 2-12,1 0-17,-1-1 17,0 1 5,0-1-5,0 0 12,0 0 10,0 0-22,-1 1 17,1-2-17,0 2 11,0 0 0,0 0 0,-1 0-5,0 0 5,0-1 12,-1 1 5,-1-2 11,2 2 1,-1-1-1,0 0-6,2 0 12,0-1-6,0 1-5,1 0 5,-1 0 0,0-1 1,1 2-7,1-1 1,0 0-17,1 0-17,1-1 11,-1 1 0,2 0 0,-2 0 12,2-1-12,-2 2-6,1-1-5,-2 1 23,1-1-12,-2 1 11,0 0 1,-1 0 5,2-1-17,-1 0 6,2 1-23,-1-1 6,3 1 6,0-2-6,1 2 11,2-1 0,0 1-11,2 0 0,0 0 11,0 0 1,0 0-7,-1 0 1,1 0 5,-2 0-11,0 0 0,-2 0 6,-2 0-12,0 0 12,0 0 5,-2 0 6,-1 0-1,-1 0-4,0 0 10,-1 0-5,0 0 5,0 0 6,0 0-22,1 0 5,0 0-11,-1 0-11,0 0 16,-1-1 7,-2 1-7,-1 0 6,-1-1-5,-1 1-17,1 0 11,-2 0-11,0 0 22,0 0-11,0 0 22,1 0-11,0 0-11,1 0 0,0 0-11,2 0 0,0 0 11,1 0 6,2 0-12,0 0 0,1 0 12,1 0-6,1 0 0,0 0 17,1 0-12,-2 0 1,1 0 11,-2 0-12,-1-1 7,-1 1 4,-1-1-16,0 0 6,-1 1 0,0-1-6,-1 1-6,2-1 6,-1 1 0,2-1 0,-2 0 11,3 0-5,-1 1-1,2 0-5,-1-1 0,0 1 6,0 0-6,0 0 11,-1 0-5,1 0-12,1 0 17,-1 0-11,2 0-11,0 0 22,0 0-11,1 0 12,0 0 10,0 0-16,1 0 10,0 0 1,0 0-6,0 0 17,0 0-16,-1 0-7,1 0 12,-1 0-23,0 0 23,1 0-6,-1 0-5,1 0 0,0 0 5,1 0-6,-1 0 7,1 0-1,-1 0 0,-1 0 0,-1 0 0,-2 0 6,0 0-17,-2 0 11,0 0-11,-2 0-11,0 0 34,0 0-18,-2 0 1,2 1 11,-2-1-12,1 0 1,-1 0 5,0 0 11,-1 0-5,1 0 0,-1 0 0,0 0 5,0 0-16,0 0 11,0 0-17,0 0-12,0 0 24,2 0-12,0 0 0,1 0 0,1 0 0,1 0-6,1 0 6,1 0 17,0 0-28,2 0 16,-1 0 6,0 0-16,-1 0 22,-1 0-12,-1 0-16,-1 0 17,-1 0-6,0 0 0,-2 0 11,0 0 0,-1-1 28,-1 0 17,1 1-56,-1 0 11,1 0 6,1 0-6,-2-1 1,1 1-7,-1-2-3427,0 2 1534,-3 7-1993,0 0-5081,-3 7 8962,2-6 0,1-2 0,0-4 0</inkml:trace>
  <inkml:trace contextRef="#ctx0" brushRef="#br1" timeOffset="30642">4621 2237 17820,'-8'17'314,"1"0"-202,9-8 6,-1-1-29,1 2 18,1 0 16,-1 0 17,1 0 29,0 1-18,0 1-22,0 0-23,0 2-16,0 0-6,2 0 16,-1 2 1,0-1-6,1 2 17,-1-2 12,-1 1-7,1-1 197,-1 6-146,1-5 352,1 16-340,-3-15-18,1 9-28,-2-12-38,-1 2-35,1 0-33,0 0 11,0 7-22,-1-6 0,2 5 5,-2-6 1,1 1-12,-1 0 0,1 1-5,-1-1 11,0 3-1,0-1 7,0 1-6,0 1-6,-1-1 6,0 0-11,-1 0 16,0 0-5,-2-2 6,1 2-12,0 0 0,0 0 11,-1 0-5,2-2 6,-1 0 5,2 0 11,-2 0 6,2-1 27,0-1 1,0 0 0,0-1 5,1 0-10,0-1-1,0 1-6,0-1 1,1 1-12,0 0-10,0 1-1,0-1-11,2 0 22,-2-1-11,2 0 12,-2 0-6,1 0 5,0 0 12,-1 1-6,-1 2 11,0 0-17,0 1-11,0 2 1,-1 0-18,-1 2-16,-2-1 5,0 2 22,0-2 7,0 1 16,0-3 5,1 2-22,-1-2 23,1-1 0,1 1-18,-1-2-4,0 1 4,1-1-16,-1-1 12,1 1-7,0-2-10,2 1-12,-2-2 0,2-1 11,-1-1-16,1 0 16,0 1-10,0-1-7,0 1 6,0-1 1,0 1 10,0 0-28,0 1 23,1-1-6,0 0-11,0 0 34,1 0-23,-1-1 0,0 1 6,0-2 11,-1 1 6,1 0-1,-1 0 1,0 0-17,-1 0 16,0 0-5,-1 0 6,-1-1-6,0-1-6,1 0-10,-2 0-1,1-1 6,1 0-12,-1 0 1,0 0-6,0 0 22,1-1-22,-1 0 11,1 0 1,0-2-35,0 1 29,0-1-1,1 0-16,-1-1 11,1 0-11,-1 0-17,2 0 28,-1 0 0,1 1-11,0-1 11,0 1-17,0 0 11,0-1 12,0 2 11,0-1-6,0 2 6,0-1-12,0 2-10,0-2 16,0 1-5,0-1 10,0 1-4,0 0-1,0 0-6,0 1-5,0 0-5,-1 0 5,1 1 0,-1-1 5,1 0 12,-1-2-6,0 1 6,1-1 6,-1 0-7,0 0 12,0 0 0,-1 2 0,0-1 17,-1 0 0,0 1 11,1 1 6,-2 0-6,1 1-5,0-1-1,-1-1-16,1 1 5,0-2-17,1-1 6,0-1-11,1 0-11,0 0 5,1 0 0,-1 0 0,1 2-11,-1-1 0,1 0-17,0-1 12,0 1 10,0-2-5,0-1 6,0 0-17,0-2-1558,0 0 987,2 0-68,-1 1-73,2-1-173,-3 3-325,1 1-723,-1 3-1007,0 4-2941,0 0 5892,0 0 0,0-7 0,0-1 0</inkml:trace>
  <inkml:trace contextRef="#ctx0" brushRef="#br1" timeOffset="33047">6832 4798 13407,'14'16'566,"-3"-1"-354,-7-7 1,-1 2 6,0 1-7,0 0 40,0 1 12,-1 1 16,-1 1-5,0 2-57,0 1-11,-1 1-33,0 2-12,-1 0-11,-1 0 1,0-1-18,-1 0-16,1 0-1,-1-1-16,0 1-6,1-1 6,1-1-11,0 0-18,0-2-38,1 1-17,0-2-6,0-1 17,0 0 39,0 0 34,0 0 0,0-1 33,0 2 12,0 0 16,0 1 12,-2 1-17,1 1-33,-2 0-35,1 2-22,-1 1-16,0 1 5,1-1-6,-1 0 1,2 1-1,-2-1 6,1 1-6,1-1-10,0 0-1,1-2-22,0 1 11,0-2 0,0-1 0,0-1-6,0 0-5,1-1 5,0 0 6,1 1 6,1 0 16,-1 1 6,0 0 17,1-1 17,-1 1-12,0 0-5,1-1-17,-1 0-23,1-2 12,-1 2 11,1-2 22,-1 2 18,0-1 10,1 1 0,-1 1-10,0 0-1,-1-1-6,0 0-5,-1-1-22,1 0 0,-1-3-18,0 1-4,0-2-7,0 0-22,0 0-5,0 0 0,0 0-6,0 1-6,0-1 12,0 1-12,0-1 17,0 2 12,0 0 16,0 2 11,2 1-22,-1 0 6,0 2-6,0-1-6,1-1 6,-1 0-5,1-1-1,-2-1-16,2 0 16,-2-1 0,2 0-5,0 1-6,0 0-5,0 0 0,0-1 5,0 0 0,1-2-11,0-1 0,0 0 6,1 0 5,-1-2-6,0 1 1,0-1 0,-1 1-23,0 0 34,-1 1-1,0 1 1,1 1 28,-1 3-28,0 1 0,-1 2-6,1 1 11,-1-1 7,1 0 10,1-1 17,0-1 0,-1-1-11,1-2-6,-1 0-5,-1-2-34,1 1 28,-1-1-11,0-1 5,0-1 12,0-1-6,0 0 16,0 1-4,0 0 10,0 1-22,0 1-6,-1 0 6,0 1-16,0 0 10,0-1-16,-1 1-1,1 0 1,0 0-1,0 0 7,0-2-7,1 0 18,0 0-1,-1-1 6,1-1-6,-1 0 23,1 0-28,0-1 5,-1 0 6,1 0-16,0 1 21,0 0-16,0 1 0,0 0-28,0 0 22,0 1-17,1 0 1,0-1 21,2 1-10,-2-1 16,2 1 1,-1-1 10,-1 0-27,0 1 0,0-1 16,-1 3-16,0 0 22,0 2 0,0 0-12,0 1 1,-2-1 11,0 1-11,-1-1 5,1 0 6,-1 1-16,2-1 16,-2 2-12,2 0-4,0 0-1,0-2-6,0-1 7,0-1 4,1-2 1,0-1 11,0-1 56,0 6-50,0-5-1,0 4 7,0-6-7,-1 0 6,1 1-5,-1 0-6,1-1-6,-2 0-5,2 0-11,-1 0-1,0 0 1,0 0-6,0 1 0,0-1 0,0 1 6,0-1-1,0 0 1,0 0-1,-1-1-5,2 0-5,-2 0-1,2-2-1775,0-1 896,2 0-571,1-1-1339,2 1-3551,0-2 6346,-1 0 0,-2-1 0,-1 1 0</inkml:trace>
  <inkml:trace contextRef="#ctx0" brushRef="#br1" timeOffset="36600">9088 7338 20845,'-24'-36'241,"6"4"-129,17 17-6,1 0-27,-1-1-12,0 0 0,1-1 0,0-1 6,0-1-6,0 1-11,-1 0 0,1-1 6,-1 1-1,1 0 1,-2-1-12,2 0-4,-2-1 10,1-1-17,1-2-5,0-3 5,0 0 11,0-4 1,0 2-1,0-2-5,2 1-23,-1 0 12,1 1 0,0 1-1,-1-2 1,0 2-12,-1-1 6,1 0 0,-1 1 11,0 1 1,-1 2 4,0 0 7,-1 2 10,0 1 1,-1 2-6,0 1-17,0 0-16,1 0-1,-1 1-5,0-1 0,1 0-1,0-1 1,0 1-17,1-1 11,-1 0-5,1 1 5,0-1-5,0 1-1,1-1 1,-2 1-6,2-1 11,0 0-5,0-1-6,0 0 5,0-1 1,-1 1 5,1 0 6,-1 1-6,0-1 0,1 1 1,-2 0 27,1 1 6,-1 1-12,0 1 1,0 0-23,-1 0 6,0 0 0,0 1-1,-1 0-21,1 0 5,-1 0 5,1-1 12,0 0-6,1-1 1,-1 0-18,1-2 6,0 2 11,1-1-16,-2-1 5,1 1-6,0 0 0,1 0 6,0 0 6,1 1 5,-1 2-28,1 0 17,0 2 0,0 0-11,0 0 22,0 0-11,0 0-5,0-1 5,0-1 5,0 1-5,1 0-5,0 0 10,0 1-21,1 0 21,-1-1 12,-1-1-17,1 0 17,-1-1 0,1 1-1,-1 0 1,0 1-17,0-1 0,1 0-5,0 0-1,-1 0 45,0-1-39,0 1 0,0-1 6,0 1-34,1 1 28,-1 0 17,1 1-17,-1 1 5,0 0 6,0 1-22,0 0 22,0-1-22,0 1 6,1-1-1,0 0-5,0 0 33,0 0-22,1 1 6,-1-1-1,0 2-27,0-1 22,0 1 11,0 0 0,1 1-11,-2-1 12,2 2-12,-1-1-6,0 1 17,0 1-28,1 1 1,-1 0 4,1 1 7,-1 0-1,1 1 12,-1-1-23,0 1 23,0 0-12,0 0 23,0-1 5,-1 0-27,1-1 10,-1-2 1,1 0-1,-1-2 1,0 1-6,0-2-6,0 0 23,0-1 0,0 2 0,0 0-6,0 2 11,-1 1-10,0 0 16,0 1 5,0 2-10,0 1-18,0 0-223,0 1-3076,-1 0 2869,1 0-326,-1-1-621,1 0-829,1-4-437,0 0-4392,1-1 7030,0 0 0,0 4 0,0 1 0</inkml:trace>
  <inkml:trace contextRef="#ctx0" brushRef="#br1" timeOffset="37632">8913 4623 18492,'28'-5'432,"-3"2"-280,-20 3-1,2 2 0,-1-1-22,2 1-12,0 0-10,1-1-40,-1 0-17,1 0 6,1-1-11,0 1 6,0 0 16,1-1-28,1 0-5,-2 0 10,2 0 18,-2 0-12,0 0-10,0 0 10,-2 0-39,2 0 28,-2 1-5,1 0 5,-1 0-11,1 1-6,-1 0-10,1 0-7,0 0 7,-2 1-1,2-1 17,-2 0-17,2 0 28,-2 0-28,1 0-5,0 0 11,1-1-34,0 0 28,0-1 6,1 1-17,-1-1 22,1 0-22,0 0 11,-1 0-11,0 0 17,-1 0-6,-2-1 1,0 1-1,-1 0-6,-1 0 1,-1 0-23,-1 0-11,1 0-5713,-1 0 3260,2 2-4330,-3 1 6811,1 1 0,-2-2 0,0-1 0</inkml:trace>
  <inkml:trace contextRef="#ctx0" brushRef="#br1" timeOffset="40535">1949 2258 8646,'12'-13'2089,"-3"1"-1546,-8 12 4263,0-2-4324,1-1-56,-2 1 352,2-2-134,-2 2-739,0 0 123,5 3-6,-2 1 1,4 3-12,-3 0 11,-1-1 1,0 2 5,0-1 11,-1 1 17,1 0-6,-1 0 1,0 0-1,1 1-5,-1-1 16,0 1 2,0-1 10,1 1-1,-2 1 1,2 0 11,-1 1 0,1 0 6,0 0-6,0 2-17,0 0-5,-1 0 5,1 1-6,0 0-5,0 0-5,0 1-12,0 0 0,0 2-5,0-2-17,0 1-6,1-1-11,-2 0-11,2 0 22,-1 0-6,1 0 1,0-1 11,0 0 5,1-1 1,-1-1 5,2-1-6,-2 0 0,1-1-5,-1 0 6,-2 0 16,2 0 0,-3 0 6,1 0 16,-1 1 7,-1-1-7,1 1-5,-1-1-22,0 2-1,0-2-21,0 1 10,0-1 0,0 1-16,0-1 16,0 0 1,0 1-12,0-1 39,0 1-5,0 0 5,0 1 6,0 0-11,0 0-6,0 0 17,0 0 6,0 2 11,0 0 5,-1 2-11,0 1-16,-2 1-29,0 1 1,-1-2-12,0 1 0,0-3 6,1 1-17,0-2 5,1 1-10,-1-1 16,1 0 0,0 1 6,2 0 5,-2 0-10,2 0 10,-1-1-11,1 0 28,0-1 12,0 1 5,1-2 17,0 2-12,0-1-5,1 1-11,-1 0 0,1 0-17,-1-1 5,0 1 7,1-1 5,-1 0-6,1 0-5,-1 0-6,1 1 0,0-1-11,0 0 0,0 1 5,1-1-11,-2 1 0,1-1 12,0 0-6,-1 0 5,1 0-5,-1 0-17,0 1 22,0 1 1,-1 0 21,1 1 12,0-1-16,-1 1-1,0-2 11,1 1-11,-1-1-5,2 1 5,-2 0-22,1 0-23,0 1 23,0 0 0,1 0 0,-1-1 5,0 2 1,1-1-1,-1 1 0,0-1 18,-1 0-7,1 1 18,-1-1-7,0 2 24,0 1-7,0 1 1,0 0-17,0 1-17,-1-1 16,0 0-16,0-1 6,0-3 0,0 0-18,1 0-4,0-1 4,0 0 1,0 0-11,0-1-1,0 0 1,0-1-6,0-2 0,0 0 6,0-2-18,1 1-16,-1-2 28,1 1 6,0-1 5,-1 1 23,0 1-12,0 1-5,0 1 11,0 1 22,0 1-22,0 1 0,-1 2-16,0 0-24,-1 0 24,1 0-12,-1 1 11,0 0 6,1-1-17,-2 1 5,2-1 1,0 0 16,-1-2-22,1-1 6,0-3 11,1-1 5,-1-1-16,1-2-18,0 1-4,0-2-29,0 1 34,0 0 16,0 2-5,0-1-5,1 1-1,0 1 0,2-2 6,-1 1 23,1 0-23,0 0 11,0 0 0,0 0-5,-1-1-1,0 1 7,0-1-7,-1 0 1,0 0-1,0 0 1,-1-1 0,1 0-6,-1-1 0,0 0 5,0 0 12,0-1 5,0 1-22,0-1 0,0 0-5,-1 1-1,1-1 6,-1-1 17,1 1-17,-1 0 6,0 2-12,1-1 0,-2 6 6,1-3 6,0 3-6,0-4-6,0-1 12,-1 2-6,2-2 0,-2 2 11,2-1-11,-1 1-5,0-2-7,0 0 12,1 0-5,0-2-1,0-1-5,0 1 11,0-1 0,0 2 11,0-1-22,0 0 0,0 0 11,0 0 0,0 1 5,0 0 1,0 0 0,0 2-6,0-2 0,-1 1 5,1-1 1,-1 0 5,1-1-5,-2 1-1,2-2-5,-1 1-11,1-1 5,-1 1 12,1 0 0,-1 0 5,1 2-6,-1-1 7,0 1-1,0-1-6,0 2 1,0-1-6,0 1 0,-1 0 0,2-1-11,-1-1 67,1-3-73,0 2 17,0-1-11,0 4-12,0 1-33,0 2-78,-1 2-124,1 1-195,0 1-242,0 0-420,0-1-671,1-2-1390,2 0 3176,4-2 0,-3-4 0,1 0 0</inkml:trace>
  <inkml:trace contextRef="#ctx0" brushRef="#br1" timeOffset="42735">1073 4952 13866,'-11'-38'1126,"1"8"-835,9 28 130,-2 2-108,1-2-38,1 0 10,-2 1 62,1-1-179,-2 1 6,2 1 1580,-1-2-1458,10 3-44,-2-2-56,8 2-50,-4-1-40,2 0-16,0 0-23,0 0 0,2 0-16,-2 0-18,1 0 23,1 0-5,-1 0-6,2 0 11,0 0-6,0-1 6,1 1-6,-1-1 23,0 0-6,1 0-11,0 1 6,2-1-1,-2 1 7,1-1 21,0 1 18,-2-1-1,2-1 17,-1 0-16,3-2-7,-1 0-16,3-1 0,-1-1 0,2 0 6,0 0 6,3-1-18,-2 1-16,1 0-23,0 1-5,-1-1-6,1 2-6,-3-1 1,0 2-7,-1 0 1,-1 1 6,-2 0-7,-1 0 1,-2 1 6,0 1-7,-2 0 7,0 0 5,-1 0-23,-1 0 12,-2 0-6,0 0-16,-1 0 10,-1 0 1,0 0 0,-1 1 5,0 1-6,0-1 1,0 0-6,0 0 11,-1 0 0,1 0 1,-1 0 4,0 0 7,1 0-1,-1 1-5,1-1-6,-1 0 17,2 0-22,-1 0 5,0 0-11,0 0-17,1 0 23,-2 0-12,1 0 1,-1-1 16,-1 1 11,1-1-22,-1 2-5,0-1 10,1 1-10,-1-2 21,0 1-27,2 0 6,-2 0-18,2 0 23,-1 0 0,0-1-5,0 1 5,1-1-12,0 0-4,1 0-29,1 0-34,0 1-27,0-1-62,1 1-22,-2 0 4,1 0 12,-1 0 34,0 0 28,-1 0 17,1-1 11,-1 1-5,0-1-29,0 1-44,0-1-102,0 0-217,-1 0-314,1 0-416,-1 0-2502,0 0 1512,-1 2-392,-1 1-1457,0 2 4050,-1 0 0,0-3 0,0-1 0</inkml:trace>
  <inkml:trace contextRef="#ctx0" brushRef="#br1" timeOffset="68353">6854 7514 18576,'18'-24'584,"-2"4"-416,-7 17-23,0 0-10,1 0-18,0-1 152,13-3-219,-9 3-27,10-3-1,-12 6 152,46-2-152,-33 3 12,36-3-1,-45 2 7,0-1-12,-1 0 5,1 1 29,5-2-29,-5 1-5,2 0-5,-5 1-7,-2 0 7,2 0-12,-1 0 6,1 0 0,0 0-6,0 0 6,1 0 5,0 0 0,1-1-16,1 1 16,0 0 1,0-1-12,0 1 39,0-1-16,-1 1 16,0-1 12,1 1-23,-2-1 23,2 0-12,-1 0-5,1 1-11,0-1 10,1 1-4,0-1-1,1 0 0,2 0 6,-1 0-6,1-1 6,-1 1 16,0-1-10,-1 0 5,0 1-6,-1-1 1,0 1-1,0-1-16,-1 1 5,1 0-39,0 0 33,-1 0-5,0 0 0,0 1 23,-1 0-23,1-1-5,0 1-1,-1-1-5,1 1-6,-2 0 1,1 0-1,0 1 11,-1 0-16,1 0 11,0 0 5,0 0-56,1 0 40,-1 0-6,0 0 0,-1 0 11,0 0 17,0 0-5,0 0 10,-1 0 34,0 0-27,-1 0 4,-1 0 1,0 0-11,-1 0-6,0 0 5,0 0-5,0 0-16,2 0 4,-2 0-4,2 0-1,-1 0-6,1 0 7,-1 0-12,0 0 0,0 0 22,-1 0-16,1 0-1,-1 0 1,0 0-17,1 0 11,-1 0 11,6 0-22,-5 0 11,4 0-12,-4 1 24,4 0-12,-5 0 5,13 1-5,-12 0-17,16 1 17,-15-2 23,13 1-23,-15-2 22,11 1-22,-13 0-11,11-1 5,-11 0 12,9 0-23,-7 1 12,2-1 5,-3 1-12,3-1 12,-3 1 23,6 1-23,-7-1-6,4 1 1,-5-2 16,1 1 0,-3-1-5,6 1-1,-6-1 12,10 0-11,-7 0-12,6 0 0,-9 0 34,2 0 6,-5 0 431,0 0-476,2-2-12,-2 2 6,4-3 1,-1 1 4,0 0 7,2 1-12,-1 0 17,0 0 0,0 0 0,-1-1 6,1 1-1,-2 0-5,1 0 0,-2 0 0,1 0-5,-1 0 5,2 1-6,-2-1 0,1 0 6,0 0 17,-2 1 17,2-2-12,-2 1 29,2-1-40,-2 0-3596,1 0 1412,-11 9-1070,0 0-4806,-7 8 8049,3-5 0,5-5 0,2-2 0</inkml:trace>
  <inkml:trace contextRef="#ctx0" brushRef="#br0" timeOffset="80617">1095 2127 16448,'-23'-52'1255,"4"9"-891,16 39 336,-1-2 163,-3-4-337,-3-3-481,1 3-17,-3-1-101,-4 6 68,4 1 22,-16 1 27,0 7-32,3-1 21,-12 9-10,7 4-29,5-2 6,-11 12-11,15-8 11,1 2-39,-1 11-57,14-5 7,2 12 122,23 0-16,-5-14 6,10-5-1,-13-13-5,0-2 5,0-1-5,0 1 22,-2-2-5,2 0 27,-3-2 7,1 0-1,-1 0-6,-1 0-5,0 0-17,0 0-16,0-3 10,1-1-5,2-2 6,0-1-6,2 0-11,-1-1 11,0-1-17,0 0 6,0-1 5,0 1-5,-1-1-11,-1 1 5,-1 0 6,0 1 5,-2-1 12,1 1 10,-2 0 7,1 0-1,-2 1 6,1 0 0,-2 0-5,0 1 5,0 0-6,0 1 0,0 1 12,-1 0 5,0 1 0,-1 1-5,1 0-6,-1 1-6,1-1-5,-1 1 28,0 1 829,0-1-840,0 0-9893,0 0 6970,-1 3 5023,-1 2-268,0 2-231,-1 2-22,1 0-152,0 3-98,-1 0-931,1 2-209,0 0-1121,1 0 90,1 1 197,0 1-48,0-1 153,0 1 10308,0 0-7538,0-1-3482,0 0-57,0-1 177,0-1 25,2 0 101,1 3-33,1-4 1016,1 2-6,-1-4 7,1-1 4,0-1-4,-1 0-7,2-1 12,-1-1-17,0-1 6,0 0-6,-1-2-17,0 1-11,-1-1 0,0-2-17,-1 1 11,0-1-16,-1 0-51,0 0-3204,-1 0 0,1 0 0</inkml:trace>
  <inkml:trace contextRef="#ctx0" brushRef="#br0" timeOffset="82304">658 7557 16404,'35'-7'968,"-4"2"-738,-17 2-62,0 1-34,1-1-10,1 0-24,0 0-21,1 0-18,0 0-21,-1-1-18,1 1-11,-2 1-16,0 0-7,0 1-27,-2 0-750,8 0-29,-9 1-599,4-1-487,-11 2-191,-3 1-2957,-1 1 5052,-1 0 0,0-1 0,0 0 0</inkml:trace>
  <inkml:trace contextRef="#ctx0" brushRef="#br0" timeOffset="83129">1555 7360 19277,'-1'-37'510,"-2"7"-398,-1 26-28,-2 0-28,-1 1-28,-1-1 0,-2 2-17,0-1-17,0 2 23,-3 0-28,0 1 0,-2 2-6,1 1 0,-1 2-5,1 1 11,0 1-6,2 1 0,1 0 17,0 1 6,0 1 10,0 1 7,0 2 5,-1 0-11,0 4 5,0 1 0,0 1 1,2 2-1,2 0-16,1 1 11,1-1-1,2-2 1,2 0 6,2-3-1,0-1 28,4-1 34,0-1 12,5-2 27,1-1-6,1-2 6,3-2 12,-1-1-12,2-3-5,0 0-34,0-1-12,-1-3-4,0-1-18,0-2 0,0-3 1,0-2-29,-1-1 17,-1-3 6,-1-1-3392,-1-1 3397,-1-1-5,-1-2-11,-1 0 16,0-11-27,-3 8-1,2-7 6,-4 12 3386,-1 1-3386,0 4 24,-1 2-8,0 1 7,0 2 5,0 2-34,0 2-27,0 0-57,0 2-443,0 1 522,0 2 0,0 1 5,0 2 12,0 0 5,0 1 17,0 1 6,0-1 10,1 1 24,-1 1 5,0 1 11,0 0 0,0 2 28,0 0 11,0 2 23,-2 2 5,1 1-16,-2 1-29,1 1-11,-1 1-28,0 0-11,1 0 68,-1 8-80,2-8-4,0 6-7,1-9-10,0-1-12,0-2-11,1 0-11,0-3-6,1-1 11,0-2-11,0-1-5,0-1-6,0-2-6,-1-1-27,0-1-1558,-1 0-341,1-2-1905,0 0-4884,0-1 8721,1-1 0,-2 2 0,1 0 0</inkml:trace>
  <inkml:trace contextRef="#ctx0" brushRef="#br0" timeOffset="84076">2344 7514 19591,'71'-21'-168,"-10"4"-23,-38 17-150,-2 0-209,1 0-295,-3 0-359,2 0-499,-2 1-453,0 0-107,1 2-2168,-3 0 4431,-3-1 0,-6 0 0,-4-2 0</inkml:trace>
  <inkml:trace contextRef="#ctx0" brushRef="#br0" timeOffset="84267">3022 7470 11032,'53'2'-118,"-1"0"1,37 1-141,-68-3-95,1 0-190,0 1-152,-1-1-246,-1 2-5578,-3 0 6519,-3 0 0,-7-1 0,-3 0 0</inkml:trace>
  <inkml:trace contextRef="#ctx0" brushRef="#br0" timeOffset="84468">3745 7536 13872,'72'3'-5310,"-10"0"2487,-40 1-2837,-2-2 5660,-1 0 0,-9-1 0,-3-1 0</inkml:trace>
  <inkml:trace contextRef="#ctx0" brushRef="#br0" timeOffset="84633">4577 7557 19630,'92'-16'-4661,"-15"2"-1304,-63 14 5965,-1 0 0,-6 0 0,-3 0 0</inkml:trace>
  <inkml:trace contextRef="#ctx0" brushRef="#br0" timeOffset="84788">5344 7536 9268,'51'0'-1765,"1"1"1,33 0 1493,-67 1 1,-8-1 0,-5-1 0</inkml:trace>
  <inkml:trace contextRef="#ctx0" brushRef="#br0" timeOffset="84976">6241 7579 15804,'0'0'0</inkml:trace>
  <inkml:trace contextRef="#ctx0" brushRef="#br0" timeOffset="86551">6132 7623 16269,'-34'-20'1871,"7"3"-1317,25 16-88,1 0 245,1 1-605,2 0 68,1 0-6,4 1-45,2 1-67,3 1-34,2 0-50,5 0-128,2 0-332,2 1-638,3 1-1344,0 2-4273,-2-1 6743,-5 0 0,-9-2 0,-4-2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00:35.5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24273,'4'41'134,"-1"-3"-72,1-14-6,0-1-6,-1 3-10,1 0-7,-2 2 18,1 0-18,-1 1 18,0 0-1,-1-1 0,-1-1-10,0-1-1,0-2-11,0 0-23,0-3 23,0 0-5,0-3-6,0 0 11,0-3-17,0-1 0,1-1-11,0-4 11,0 0-22,0-4-28,0-1-34,0-1-56,1-2-95,0 0-112,-1 0-157,2-1-319,-1 2-734,1-2-2033,-1 1-4033,0-1 7612,-1 1 0,-1-1 0,1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3:32.3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1 138 23926,'96'-6'633,"-17"0"-454,-68 0-45,-1 0-39,-1 1-44,-1-1-23,-1 0-11,0 0-6,-1 0-6,0-1-16,0 0-6,-1 1-22,0-1 11,-1 0 0,0 1 0,-1-1-5,-2 1-40,0-1 28,-1 1-17,-2 1-10,-1 0-1,-3 1-28,-1 1 11,-2 2 34,-2 0 23,-2 4 22,-2 1 5,-2 5 6,0 2 28,-2 3 0,0 2 0,1 1 17,-1 3-34,1 0 17,2 2 11,-5 11-22,7-8-23,-1 7 1,10-10-1,3-1-5,2-1-28,5-2-34,4-2-67,4-2-90,4-2-100,2-1-224,2-3-309,3-2-398,2-3-754,5-5-1487,2-4-4513,-1-4 8015,-4-1 0,-13 5 0,-6 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3:32.8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180 0 25348,'16'39'365,"-5"-1"-298,-16-7 6,-1 2-6,1-1-11,2 0 6,1 1-12,1 0-5,1-1-6,1 1 0,1-2 12,2-1-12,1-2-28,1-1 17,1-3-17,0-2 0,1-4 12,-1-2-29,-1-3 12,-1-4-17,-1-2 16,-2-3 46,0-2 128,-1-2-101,-1 0-22,0-1-28,0-3-28,0-3-5,0-3-29,0-1-11,-2-2 6,-2-1 0,-1 0-17,-1-1 0,-2 1-6,0-1 17,-2 1-27,-1 1 10,-1 3-11,0 0-22,-2 3 45,1 2-34,-7 2 56,5 2 11,-5 3 22,5 4 12,2 3 22,-1 3-5,1 3 0,1 0 5,2 2 11,3 1 12,3 0-17,2 1 5,1-2-16,4 0 33,2-1 118,11 2-73,-1-6-56,7-1-17,-2-7-11,3-3-62,2-1-78,3-4-162,0 0-398,1-4-858,-2 0-3152,-3-1-4957,-5 1 9639,-6 0 0,-6 5 0,-4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3:33.9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18 15311,'-3'-10'-3909,"0"2"1954,3 8 719,0 0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3:39.5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0 132 26301,'12'41'330,"-2"-2"-229,-7-12 5,-2 1-5,1 0-11,0 0-6,-1 0-28,2-1 5,0-1-21,2 0-12,1 0-12,0-1-4,1 0 16,3 8-12,-3-7-21,2 5-12,-5-11-33,1-1-34,-4-2-51,0-2-313,-1 3 112,0-7-45,0 2-55,0-9-47,0-1-99,0-3-163,0 1-369,1-3-791,-1-2-1209,1-3-2885,0-4 202,1 1 5797,-2 0 0,1 4 0,-1 3 0</inkml:trace>
  <inkml:trace contextRef="#ctx0" brushRef="#br0" timeOffset="327">285 0 20615,'3'6'5714,"-1"-1"-5496,-2-5-22,4 33-5,-2-14-40,3 29 112,-2-7-173,-1-7-12,1 13-22,0-13-6,-1 1-5,2 0 6,-1-1-1,3-1-22,-1 0-6,1-1 6,0 0 23,0 14-29,0-13-11,-1 10-11,-1-18 0,-1-2-11,1-4 0,-1-2 5,0-4 12,0-3-17,0-2 11,-1-3-45,2-2-11,-2-1-28,1-2-67,0-1-79,-1-3-134,1-3-218,1-4-337,0-2-655,0-3-2330,0-1-5528,-1 1 9432,1 2 0,-3 6 0,0 4 0</inkml:trace>
  <inkml:trace contextRef="#ctx0" brushRef="#br0" timeOffset="817">504 482 24766,'77'37'644,"-12"-8"-487,-49-29-28,1 0-17,-2 0-6,1 0-16,-2-1-17,0 0 0,-2-3-34,1 0-17,-2-1 17,0 0-11,-1 0-16,0 0 10,0-2-16,-1 0-34,-1-1 50,-2-2 40,1-3 5,-3 2-11,-2-13-45,-5 11-22,-16-14 5,5 17-83,-40-2 72,28 12 0,-31 9 51,35 1-34,-6 6 11,12-2 0,0 0 28,2 2-11,0 0 6,1 3-6,1 0-28,3 2 22,1 0 1,4 11-1,1-8 28,6 6 29,3-11-1,5-1 6,3-2 11,3-2-11,3 0-5,2-1-6,4-2-51,3 0 0,13 0-50,-9-3 6,8-1-45,-15-4-34,-2-1-61,-4-2-113,-3 1-122,-6-1-163,-2 1-231,-5-1-429,-2 1-1307,-1 0-4569,-1 1 7096,-1-1 0,1 0 0,-1 0 0</inkml:trace>
  <inkml:trace contextRef="#ctx0" brushRef="#br0" timeOffset="1262">1030 613 24312,'13'49'577,"-2"-11"-375,-10-35 16,1-2 12,-1 0-39,1 0-40,-1-1-78,1-2-23,1-1-28,1-3-5,0-3 6,1-2-12,-1-1 6,1-2-1,-1-1 1,-1-3-11,0 0 11,-1-1-6,-1 1 11,1-3-11,-1 2-16,1 0-1,1 1-16,1 2 27,1 0-5,2 1 0,-2 2 6,2 0-6,-1 2 22,3-4-10,-2 3 116,14-17-27,-10 15 22,10-10 6,-12 14 17,1 0-1,1 1-16,-1 1-22,1 1-35,1 1-27,-2 1 6,5 0-23,-3 3-40,4-1 12,-6 3-33,1 2-51,-1 0-39,1 3-113,-1 1-100,0 2-100,0 1-175,0 1-224,1 1-330,1-1-711,0-1-1440,1-1-4805,-2 0 8121,-1-3 0,-5-2 0,-2-1 0</inkml:trace>
  <inkml:trace contextRef="#ctx0" brushRef="#br0" timeOffset="1628">1840 263 24788,'-87'5'23,"15"1"-18,51 9-16,4 0-6,3 0 6,4-1 0,5 1 0,4-2 5,6 2 17,5-1 6,8 0 11,6 0 6,5-1 10,3 0 1,3-1 22,-1 1 12,1-1 22,-3 0-12,-3-1 12,-3 0 12,-5-1 15,-5 1 80,-5-2 4,-6 0-4,-8 0-52,-8-1-83,-10 3-34,-8 0-5,-7 2-12,-4 0-5,-1 1-239,0-2 155,2-1-107,1-1-167,3 0-242,3-3-347,2-1-795,5-1-2577,2-2-4894,6-1 9196,4-1 0,6-1 0,4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3:37.1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297 307 22856,'-68'-28'123,"10"8"-39,38 30 40,0 2 21,0 1-16,1 0 11,0 3-22,4 0-12,0 1-22,2 1-17,3 0-11,3 1-17,1 0 12,2 0-12,2 1-17,2-1 1,0 0-18,4-2-27,1-1-45,3-1-90,3-3-129,1-3-167,3-2-270,2-4-325,3-2-547,4-3-4180,16-7-1775,-11 1 7387,7-5 1,-23 8 0,-6 2 0</inkml:trace>
  <inkml:trace contextRef="#ctx0" brushRef="#br0" timeOffset="363">407 417 6663,'-9'33'9830,"3"-8"-3288,0-7-6374,4-7-28,0-1-33,1 2-34,1-1 5,1-1 6,2 0 28,2-1 11,2-1 28,2-2 174,8-3-179,-2-1-17,5-1-17,-3-4-12,-1 0 18,3-5-45,-1 0 100,8-7-89,-6 2 29,3-5 10,-9 5 6,-4-1-11,-4 0 5,-2-1-22,-2 0-23,-2 2-28,-3-1-10,-2 2-18,-10-3 12,1 5-46,-7 0 7,4 5-12,-3 1-22,0 3 5,0 0-22,-2 1-28,2 0-56,1 2-61,4 2-74,2 0-56,3 2-55,2-2-23,2 2-50,3-1-107,0 1-167,2 1-282,1 0-569,3 1-1111,1 0-3169,6 0 246,0-1 5618,1-1 0,-6-3 0,-1-2 0</inkml:trace>
  <inkml:trace contextRef="#ctx0" brushRef="#br0" timeOffset="763">713 483 22604,'5'62'611,"-1"-12"-231,-3-49 1,1-1-56,-1 0-123,1-1-57,1-3-27,0-1-34,1-4 28,-1 1-28,0-3-6,1 0 1,0-1-12,1-1 11,1 0-10,1-3 10,3 0-16,0-2-6,2-1-11,2-1-6,0-1-11,3 1 0,-1 1 11,1 1-22,0 2 22,0 1-5,-1 3-23,1 2 17,-1 1 17,0 3 28,4 0-34,-5 4 39,12 2-55,-15 4 128,16 25-123,-17-11 5,11 29-27,-14-24 11,4 8 5,-5-8-39,1-2-22,-2 1-56,1-2-308,-1 5 72,-1-8-128,-1 4-219,-3-9-285,0 0-886,-1-1-2055,-1-1-5007,1-2 8911,-2-1 0,1-4 0,1-1 0</inkml:trace>
  <inkml:trace contextRef="#ctx0" brushRef="#br0" timeOffset="1099">1283 1 25696,'59'31'381,"-11"-1"-297,-45-2-6,-1 1-22,0 1 6,1 0-34,-1 1 0,1 2-17,-1-1-11,1 0 17,0-1-34,-1-2 17,1-1-11,-1-3 5,1-1 1,0-3-35,-1-3-4,1-3-46,-1-2-22,0-4-11,-2-2-40,2-2-21,-2-2-444,0-1 23,0-2-9226,-1-12 988,0 5 8843,-1-10 0,1 12 0,1 2 0</inkml:trace>
  <inkml:trace contextRef="#ctx0" brushRef="#br0" timeOffset="1316">1086 220 21035,'1'10'1659,"0"-3"-1239,-1-7 717,0 0-801,71-31-716,-43 20 593,55-23-90,-61 29 116,0 1-216,1 0-29,2 1-44,0 1-62,1 1-96,-2 1 377,-1 0-696,0 0-290,-3 2-466,-3 1-996,0 0-7552,0 3 9181,-6-1 1,-2-1-1,-7-3 1</inkml:trace>
  <inkml:trace contextRef="#ctx0" brushRef="#br0" timeOffset="1651">1611 351 24631,'44'68'476,"-9"-15"-235,-35-52-16,0-1 167,-18-94-387,38 38 6,-24 0 1,4 4 10,35 14 34,-16 27-5,1 2-12,-1 1 6,0 1-34,-1 1 6,-1 2-29,-2 1-10,0 2-45,-1 0-79,1 3-117,2 2-191,1 2-263,1 3-409,1 0-706,1 1-1483,0-2-4521,-3 1 7836,-3-3 0,-7-3 0,-4-1 0</inkml:trace>
  <inkml:trace contextRef="#ctx0" brushRef="#br0" timeOffset="2008">2115 264 23859,'-24'52'201,"5"-8"-162,15-30-16,1 1-34,2-2 39,0 0 5,2-1 34,3-1-11,4-2 34,3-1 16,3-3 841,34-22 0,3-11-830,-23 0-106,22 0 1,-12-2 49,-57-7-61,5 22 12,-9-7-24,-7 12-60,10 5-169,-26 1 78,26 7-873,-13 10 465,24-3-3916,2 14 550,11-13-4695,4 6 8632,0-11 0,-4-2 0,-1-2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3:35.2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1 483 20526,'3'90'269,"-1"-17"-34,-3-69 62,0-2-29,1-1-77,0-1-102,0-2-77,0-2-7,0-4-22,0-2-27,0-3 4,1-1-16,1-2-16,1-1 21,3-2-27,1-1-6,0-2 17,2 0 11,0 0 11,3-1 34,-1 0 16,2 1 1,0 1 5,0 2 17,-1 3-6,0 2-5,-2 3-11,0 3 11,-3 1-6,1 3 45,-2 1 17,0 3 16,0 0 18,0 3 5,0 2 11,0 5 6,1 2 28,-1 2-22,0 2-7,-1 1 7,0 0-18,-2 0-5,0 0-5,-1-1-18,0-1-38,-1 0-6,1-2-17,-1-1-23,0-3 1,-1-1-1,1-2 23,-1-2 51,1-2 72,0-2-17,0 0-27,1-1-40,0-2-67,3-5 0,2-2-34,1-3-16,3-2-34,1-1-6,3-1-5,0 0 0,2 1 5,2-1 6,0 2 28,0 0 17,-1 2 45,-1 2-12,-1 2-22,-3 2 17,-2 4 11,-2 1 39,-4 2 213,-2 7-106,-1 0 151,-6 28-269,0-13-454,-6 48-151,6-40-1994,-1 32-22,7-40 2593,2 12 0,-1-23 0,1 3 0</inkml:trace>
  <inkml:trace contextRef="#ctx0" brushRef="#br0" timeOffset="370">680 395 22918,'9'82'151,"-1"-14"-134,-8-55 16,0-2 1,2-1 33,1-2 28,3-1 45,2-3 28,0-2-28,2-1 196,13-10-240,-6 2 206,21-21-156,-22 12 268,8-24-319,-19 23 84,-10-18-162,-3 22 0,-10-3-6,2 11-5,-2 2 11,-3 2-11,-10 1-12,6 2-11,-6 1-28,10 4-56,4-1-67,1 3-95,4-1-107,2 1-145,2 0-218,3 0-360,1-1-525,2 1-1026,0-1-2683,2 0-1439,2-3 6766,1 0 0,0-2 0,-1-2 0</inkml:trace>
  <inkml:trace contextRef="#ctx0" brushRef="#br0" timeOffset="714">1118 1 24559,'6'0'224,"-2"7"-163,-10 25-16,-1 5-11,0 2-12,0 2 0,0 0-5,2 1-6,0-1-5,2 0 11,1-3-17,1-1 5,1-3-10,0 0-6,1-3-1,-1-1-21,0-3-6,0 0-12,0-3-33,-1-1-17,0-3-39,-1-6 12,1-4-1,0-5-78,0-3-3149,-1-11 1082,0 1 2274,-3-17 0,3 16 0,-1-5 0</inkml:trace>
  <inkml:trace contextRef="#ctx0" brushRef="#br0" timeOffset="1261">833 373 23383,'52'-25'103,"0"1"1,38-17-59,-53 36-29,0 0-4,-1 1-52,-1 1-60,-1 1-68,-2 1-84,-2 1-101,-1 0-90,-1 0-73,-2 0-27,-2 0 17,-2 0 33,-2 1 51,-4 0 27,-2 0 79,-6 1 163,-3-1 167,-2 2 202,-2-1 157,-3 2 78,-2-1 56,-2 2 12,-5 2-12,-2 0-50,-1 2-67,-2 1 515,-15 14-773,14-10 67,-15 24-129,23-22 1,-1 11-1,7-12 6,1 1 28,1 1 17,0-1 78,1 7-140,1-7 23,1 4 11,2-9-17,2 0 28,1-3-23,3 1 18,0-3-1,1-1 12,2-2-17,0-1 16,7-3-55,-4-2 11,4-2 5,-8-3 17,0-2-16,0-2 10,-2-1 6,0-3-11,-3-1 6,-1 0-6,-2-1 17,-2 0-6,-1 1 12,-1 1-23,-3 1-22,-1 1-12,-3 1 6,-1 0-17,-2 3 0,0 0-22,-1 3-39,0 0-17,-1 4-52,1 1-82,-1 1-135,2 3-151,0 3-1205,-3 7 415,6-2-610,-2 3-785,6-3-666,2-1-4364,0-1 7702,1-1 0,0-3 0,0-1 0</inkml:trace>
  <inkml:trace contextRef="#ctx0" brushRef="#br0" timeOffset="1563">1599 483 21366,'44'71'1031,"-10"-14"-589,-32-57-61,-1 0-146,0-2-117,1-3 16,-1-4-44,2-4 0,-3-1-1,1-3 1,-1-2 16,0 0 23,0 0 11,0 0-11,0 0 5,0 1-16,0 1-12,1 0-27,1 1-7,2 1-21,1 0-1,1 2-5,2 0-6,0 2-16,4 1-7,-1 0 1,3 2-17,1 0-11,0 1-28,2 2-68,0 2-72,1 0-638,9 2 33,-5 1-5467,30 0 6251,-21 3 0,4-2 0,-21 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3:33.8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96 22671,'26'17'303,"-6"0"-236,-18-3-22,-1 1-12,0 1-16,0-1-6,-1 1-72,1-1-62,-1-1-118,1-1-129,-1-2-168,1-2-257,0-2-325,-1-1-583,1-2-549,-1-1-761,2-1-4179,-2-2 7192,1 0 0,0 0 0</inkml:trace>
  <inkml:trace contextRef="#ctx0" brushRef="#br0" timeOffset="676">220 140 20839,'0'55'2180,"1"-12"-2035,-3-42 23,2-1-117,0-3-18,0 1-22,0-4 1,1 1-1,1-3-11,1-1 5,2 0 1,0-3 5,1 2-5,0-2-6,-1 0 0,0 0 5,3-4 1,-3 4-56,5-10 38,-5 11 1,3-5 0,-2 8-6,-1 1-5,1 0 5,1 2-5,6-3 16,-2 2-5,3-2 5,-2 4-5,-1 0 0,0 1-17,-1 2 5,0 0-5,0 2 12,0 2 27,-2 4-11,0 3 11,-1 3 0,-2 3 12,0 1-1,-3 2-5,0 1-28,-2 0-40,1 1-604,-1 7-197,1-6-677,0 5-1210,1-11-3086,0-1-56,-1-2 5881,1-4 0,-2-4 0,1-2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3:31.5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78 154 22464,'-40'28'275,"8"-2"-191,29-7 11,1-1 6,1 0-6,1 1 0,2-3 6,1 1 0,2-1-12,2-3 1,1 0-12,0-4-3380,1 0 3419,0-4 40,0-2 6,0-1-18,0-2-38,1-2-35,0-1 40,7-9 3331,-5 2-3398,6-7-6,-6 4-6,1-2-5,-1-1-5,1 0 10,2-8-5,-3 6-5,3-6 5,-6 9-34,1-7 17,-3 6 79,1-9-68,-6 14 18,1-2-29,-3 10-28,0 1-39,0 1-22,0 1 10,1 0 12,0 0 40,2 1 16,0 1-6,1 3-5,0 2 11,1 1 11,1 3 6,0 1-23,0 1-16,1 1 11,-1 0-17,0 0 11,0 1-56,-1 0-106,1-1-118,-2 0-140,1 0-151,-1-2-218,0-1-259,0-1-391,-1-1-622,1-3 2078,2 0 0,-4-4 0,3 0 0</inkml:trace>
  <inkml:trace contextRef="#ctx0" brushRef="#br0" timeOffset="394">625 0 19529,'-58'29'67,"8"-4"-44,40-16-34,0 1-1,2-2 1,3 0-6,1 0 34,2-1 17,1 0 27,2 0 51,3 0 28,2-1 6,5 0 0,2-1-51,4-1-22,1 0-23,3-1-5,2 0-6,0-1-28,0 1-5,-1 0-12,-2 0-5,-2 0-23,-3 2 12,-3 0 16,-5 0 40,-3 1 89,-2 1 28,-5 0-5,-3 2-17,-6 0-57,-2-1-27,-4 1-17,0-3-50,1 1-40,0-3-83,4 0-107,1-2-79,3-1-223,1-1-494,4 0-615,2 0-1295,1-1-3841,2 0 6799,1-1 0,0 0 0,0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3:28.7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12 566 15429,'2'88'935,"-1"-16"-711,-2-64 90,-1-2 207,1-1 168,0-2-6,0-2-117,1 0-219,-2-1-195,1-1-57,0-2-34,0-2-33,0-2-11,0-2-6,0-2 6,1-1 17,1-7-17,2 3-40,2-7 34,1 6-11,2-1 0,1-1 12,12-15-24,-8 13 68,19-19-16,-19 27-24,13-5-4,-15 14 94,11 5-61,-12 3 67,10 14-62,-12-8 275,5 23-264,-10-20 63,2 14-74,-5-19 12,1 5-62,0-9 56,0 2 0,0-5 67,3-1-62,0-3 40,17-12-84,-6 3-23,13-10 6,-10 8-11,-1-1 0,1 1 17,-2 0-29,-1 3 1,-1 1-1,-3 3-10,-2 3 10,-2 2 7,-2 1 38,-2 3 0,-1 1 18,1 3-12,-2 3-17,1 1 0,0 1-11,0 1 6,1 2-1,-1-1-27,1 2-29,1-1-89,-1 0-145,2 0-186,-1-1-217,0-1-253,0-1-365,-1-1-458,-1 0-857,-1 0-2616,-1-2 5237,0-1 0,0-4 0,0-1 0</inkml:trace>
  <inkml:trace contextRef="#ctx0" brushRef="#br0" timeOffset="621">647 500 15177,'8'95'991,"-2"-18"-593,-8-65 33,0-3 68,-1-2 105,2-2 40,-1-1-32,1-3-92,0 1-161,-1-2-68,-1 0-11,0-1-39,0-1-17,-1-2-68,1-2-32,0-1-46,1-2-39,0-1 0,1-1-33,1 0 0,-1-2 5,1 1-11,1-2-6,0 1-16,2-1-12,1 0 12,2-2 5,1 2 0,2-1 12,1 1-18,0 1-38,6-3 21,-6 7-161,9-3 162,-11 10 5,6 1 34,-8 3 118,7 12-46,-7-4 220,9 19-253,-10-16 17,5 12-51,-8-16 85,3 1-12,-3-7 651,2 0-583,-1-5-1,8-13-128,-3 5 6,12-17-23,-8 13 11,4-5-28,-4 6 0,1-1 0,3 1-5,0 1 11,2 1 11,6-2-11,-6 6-6,3-1-6,-9 7-5,-2 0 6,-3 3-6,0 2 17,-2 2 11,-1 4 17,-1 1-6,-1 3-11,-2 10-11,0-6-1,0 8-27,-1-9-62,0-1-139,-1 1-181,1-2-274,0 0-279,0-2-375,1-1-489,0-2-6598,2 1 8436,0-5 0,0 0 0,-1-4 0</inkml:trace>
  <inkml:trace contextRef="#ctx0" brushRef="#br0" timeOffset="1023">1260 413 16958,'-11'62'722,"1"-10"-425,8-38 0,0-1-28,2 1-17,0-1-22,0 0-11,0 0-29,3-1-44,2-1 10,1 1-16,2-2-11,1-1 17,1-2 5,2-2 0,1-1 6,1-3 11,1 0-28,0-1-11,-2-3-29,0-1-21,-1-4 10,-2 0 1,-1-2-17,-2 0-6,0-2-5,-2 0-23,-2 0 6,-1-2-34,-2 0-6,-2-1-5,-1 2 0,-3-1 34,-3 2-45,0 1 5,-2 0-11,-2 4-33,-2 0 0,0 4-29,0 1-22,-1 1-39,2 1-22,1 1-45,2 2-107,3 1-162,2 3-207,2-1-163,2 1-196,1-1-162,3-1-454,3 0-762,5-2-1982,4-1 2268,1 0 2134,0-1 0,-7-1 0,-4 1 0</inkml:trace>
  <inkml:trace contextRef="#ctx0" brushRef="#br0" timeOffset="1400">1566 544 19725,'20'62'1165,"-4"-13"-633,-15-48 549,-1-1-946,0-3-85,0-1-22,0-4-11,0-1 0,0-1-6,0-3-11,1-1 11,1-2-16,2-2 5,1-1 33,3-1 6,2 0-5,0-2 11,3 1-17,0 1 5,2 2 7,-1 1-12,2 2-12,-1 0-4,1 4 4,-1 0-10,0 3 0,-2 1-6,-1 3-17,0 2 28,-1 2 39,4 9-33,-4-1 6,2 8-1,-5-3-11,-1 3 17,-1-1-28,0 1-11,-1 0 5,0-2-10,-1-1-1,-1 0-140,-1 4-39,0-4-95,-2 4-118,0-6-129,0 0-162,-1-2-207,-2 0-315,-1 0-413,-1-2-723,0 0-572,1-1 2930,-1 0 0,3-3 0,0-1 0</inkml:trace>
  <inkml:trace contextRef="#ctx0" brushRef="#br0" timeOffset="1714">2048 40 22901,'33'-26'610,"-7"13"-475,-25 42-34,-2 5-23,-2 1-5,0 3-6,-3 2-17,1 1-10,0 1-1,0 0-17,0 0-16,0-1 16,2-3-39,0-2 6,1-4 0,1-2-28,0-4-12,1-3-27,1-3-28,0-3-57,1-4-50,0-3-55,0-3-24,-2-2-10,2-3-124,-2-2-1165,2-2-38,-1-3-1110,2-5-4011,-1 0 6750,2-1 0,-3 5 0,1 3 0</inkml:trace>
  <inkml:trace contextRef="#ctx0" brushRef="#br0" timeOffset="2182">2179 413 21315,'24'81'633,"-3"-14"-425,-18-60 33,1-1 22,0-2 45,0-1 34,0-2-12,2 0-50,0-1-67,2-3-45,1-1-56,2-3 6,0-2-1,1-1 6,0 0-22,0-1 34,5-5-113,-4 3 28,2-3-10,-3 4-7,-3 0-10,1 1 5,-1 1-6,-1 2-22,-1 1 6,0 1-12,-1 2-5,-2 2 11,1 2 28,-2 0-11,1 3 22,-2 3 28,0 3 12,-1 4 55,0 5 12,-2 4 0,-2 4-1,-2 5-22,-3 3-27,-2 3-12,-1 2-12,-2 2-21,-1 1 33,-8 21-79,5-15-401,-4 13 390,8-23 1,3-6-1,2-7 6,1-4-6,2-5-10,2-3-7,-1-5 1,3-2-6,-1-4 346,2-1-693,0-1-62,0-2-247,2-1-352,2-4-487,2-4-1423,2-2-5120,0-1 8066,0 1 0,-5 6 0,0 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3:27.8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325 51 19927,'-13'-28'162,"0"5"-111,5 23 21,-3 2 35,0 1 38,-2 2 6,-2 2 6,0-1-22,0 2-18,-1 1-33,0 1-22,1 1-12,-1 0-27,0 1 5,0 0-6,-6 8-28,6-5-27,-14 18 33,16-15-56,-8 22 39,16-22-5,1 22 10,7-25 108,11 15-24,-2-19 147,21 5-180,-15-12-89,24 2-124,-23-5-1534,16 2 554,-22-1-5651,13 3 862,-17-3 5943,5 1 0,-11-2 0,0-1 0</inkml:trace>
  <inkml:trace contextRef="#ctx0" brushRef="#br0" timeOffset="376">478 160 16538,'4'8'3484,"-1"-2"-3159,-3-6-588,0 0 274,-8 0 11,6 5 29,-7 1-40,8 6 0,0 0-11,0 3-6,0-1 1,1 1-1,0-1 1,1 0-1,2-1 6,2-1-6,1-2 6,1 0 6,1-3 22,1 0 34,0-3 5,1-2 28,1-1 0,0-1-5,0-2-1,1-2 6,-1-3-11,0-2 62,1-6-101,-4 1-6,1-5 0,-4 3 79,2-10-17,-4 6 22,0-8 0,-2 10 11,-1 1 12,-1 0-6,-2 1 23,-1 1-6,-2 2-62,0 2-61,-6 1-141,1 3-66,-3 2-130,3 4-213,1 4-240,-1 3-302,2 4-455,1 3-519,2 0-915,2 1-3231,2-2 6178,1-1 0,1-6 0,0-2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00:35.7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0 475 23355,'21'73'112,"-5"-12"-79,-16-49-38,0-1-1,1-2-28,1-1-44,1-1-40,-1-1-100,1-2-157,1-1-174,-1 0-342,1-1-604,0-1-1166,-1 0-750,1 0-4509,-2-1 7920,0 0 0,-1 0 0,-1 0 0</inkml:trace>
  <inkml:trace contextRef="#ctx0" brushRef="#br0" timeOffset="166">88 234 19059,'7'2'-1955,"-1"0"-112,-6-2-3545,0 0 1926,22 15 3686,-14-8 0,15 9 0,-20-13 0</inkml:trace>
  <inkml:trace contextRef="#ctx0" brushRef="#br0" timeOffset="820">241 672 9324,'2'10'4212,"-1"-3"-3092,-1-7 8200,0 0-9225,-2 18-5,2-14 0,-3 13-6,2-19-6,0 0-16,-1-1-6,0-1-17,-1 1 0,1-2-17,0 0 6,0 0-11,1-2 0,0-1 78,18-81-106,-9 58 2,5-21 1,1 6-9,-5 32-11,7-6 6,0 7 11,-3 2-6,1 3-11,-3 7 11,-2 0-5,3 2 11,-4 3-1,2 2 18,-2 4 0,2 0-12,-2 2 17,1 1 0,-1 0 6,-1-1 17,1 1-1,-1-1-5,-1-1 6,1 0-6,-2-1-11,0-1 0,0-2-6,0 0 6,-2-2-6,1 0 11,-1-2-5,-1 0 0,-1-2 5,1 0 12,-2-1 398,0 1-320,2-2-34,-1-1-61,1-3-17,0-3-11,2-1-1,0 0 1,1-1-6,1-1 6,0 1-11,0-1-1,1 0 7,0 2-7,0 0 1,-1 2 5,1 1-12,-2 2 1,1 0 12,-2 2-24,0 0 7,0 1-12,-1 1-5,1 0 16,-1 0 6,-1 1 28,2 3 0,-1 3 17,0 2 5,1 2 1,0 1-12,0 2 0,0 1-11,1 1-6,0 0 18,0 1-18,0-2 0,1 2-16,0-2-68,-1-1-83,1 0-152,0-3-140,-1 1-190,1-2-219,0 0-526,0-2-1339,-1 0-913,0 0-4727,-2-2 8379,-1-1 0,-1-2 0,0-1 0</inkml:trace>
  <inkml:trace contextRef="#ctx0" brushRef="#br0" timeOffset="1127">832 475 23321,'11'46'325,"-3"-6"-241,-8-24-39,0 0-12,0 0-5,0 1-28,0-1 17,0-1-6,0-2 0,0-1-16,0-1-1,0-2-16,1 0-29,0-3-21,2 0-63,-2-2-38,2 0-40,-2-3 6,0 1-1,1-2-94,0 0-197,0-2-369,2-2-689,0-4-1535,1-2-3041,1-1 6133,-2 0 0,-1 6 0,-2 1 0</inkml:trace>
  <inkml:trace contextRef="#ctx0" brushRef="#br0" timeOffset="1257">876 234 18817,'-5'-6'-3277,"1"2"0,4 4 0</inkml:trace>
  <inkml:trace contextRef="#ctx0" brushRef="#br0" timeOffset="1691">1051 15 22750,'46'-10'313,"-9"6"-189,-37 18-1,1 4 0,1 2-28,0 3 12,0 2-12,1 1 6,0 1 5,-1 3-5,1 0 16,-3 2 152,-4 58 0,-2 6-258,3-34 3,-3 35 0,1-15-19,4-70-12,1-2 0,0-4-5,0-3-18,0-1-10,0 1-23,0-2-39,0 1-33,0 0-57,0-2-33,0 2-40,0-2-33,2 1-56,0-1-145,1 0-259,2 0-470,0-1-890,1-2-1115,1-1-2218,0-2 1680,-1 0 3781,-1 0 0,-2 3 0,-2 2 0</inkml:trace>
  <inkml:trace contextRef="#ctx0" brushRef="#br0" timeOffset="1959">1007 409 24267,'88'-19'-1639,"-1"1"1,-24-19-1,21 40 1,-16 7 0,-61-10-1</inkml:trace>
  <inkml:trace contextRef="#ctx0" brushRef="#br0" timeOffset="2345">1599 300 23209,'-39'6'297,"6"0"-208,18 2-21,0-1-35,0 1-33,0-1 11,3 0-11,1 1-11,3-1-17,1 1 17,3 1 5,1-1 1,3 1 44,-1 0-28,4-1 6,2 1 11,4 1-17,2 1 6,2 0 0,1 0-6,1 0-5,1 0 5,-1 1 1989,17 76-1620,-40-59-38,-8 53-269,-25-80 0,-6-5-23,14-7-39,9 1-22,-2-4-56,10 5-73,4 0-207,3 3-460,4 0-336,2 3-688,3 0-2113,0 2-4675,2 1 8619,-1 1 0,2 0 0,-2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3:50.0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18324,'0'0'0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3:56.4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94 87 25203,'18'-49'331,"-6"11"-158,-15 49 6,-3 3-11,-1 3-22,-1 4-6,-1 3-45,0 3-16,0 5-18,0 1-27,1 2 5,0 3-17,0 0 1,2 2-12,-1-2 0,2-1 0,-1-1 1,2-2 4,0-1-4,0 0 4,2-3 1,1 0 17,0-3-17,1-1 5,0-3-16,0-2-12,1-2 17,0-2-11,1-1 6,1-2-6,0-2 0,0-1-17,-1-3 0,0-1-22,0-2-11,-1 0 16,0-2-11,-1-1 12,1-1-337,-1-1-11,0-1-247,1-2-357,-1-1-718,1-2-1820,-1-1-5231,2 1 8754,-1-1 0,-1 3 0,0 2 0</inkml:trace>
  <inkml:trace contextRef="#ctx0" brushRef="#br0" timeOffset="529">160 613 24139,'95'22'767,"-17"-5"-594,-69-17-27,0 0-51,0 0-33,2 0-22,1-1-18,1-1-5,0-1 0,2-1 11,-2 0 5,-1 0-5,-1-1 6,-2 0-17,0-2 11,-2 1 0,-1-1 5,-1-1 40,0-9-51,-3 6-5,-6-13-22,-2 16-12,-7-4 6,2 8-1,-1 1 12,-2 2 12,-1 0-1,-1 1 0,0 2-22,-1 1 16,1 3 1,-9 5 22,6-1-11,-6 4 11,7-3-6,1 1 6,0 1 11,1 1 17,-6 7-33,8-4 27,-6 14-16,12-12-6,2 6 17,4-9 16,5 0 34,2 0 6,6-2-22,4-1-1,4 0-28,2-2 6,2-1-22,2-1-6,13 0-50,-9-3-40,30 1-61,-29-4-1003,25-1 235,-38-2-8940,6 0 837,-20 0 8994,-1 0 0,-2 0 0,0-1 0</inkml:trace>
  <inkml:trace contextRef="#ctx0" brushRef="#br0" timeOffset="1009">576 700 24351,'20'63'437,"-4"-11"-342,-18-42-16,0-1-34,-2 1-17,2-2 16,-1-1-21,1-1-1,1-1-27,0-1 16,1 0 22,-1-2 7,1 0 520,0-2-431,2-2-79,0-1-5,3-4-22,-1-2-18,1 0 40,1-4-11,-2 0 5,0-2-17,-1-1-16,-1-2 5,-1 0 6,0-2 11,-1 1 0,0-1 67,1-6-28,-1 5 96,7-16-113,-1 18 118,13-20-134,-8 23 22,8-8-12,-8 12 1,0 2 11,0 0-17,-1 0 62,4 0-45,-4 3-22,2 0-23,-4 4 0,0 0-16,2 2 10,0 0 1,7 1-23,-4 2 17,3 0-11,-4 3 11,-1 0-11,0 1-40,0 0-27,-1 0-57,0 0-27,-1 1-107,-1-2-532,1 4 162,-4-3-201,0 2-436,-4-1-1122,-1 0-2323,-3 1-4118,1-1 8839,-2-1 0,2-3 0,1-2 0</inkml:trace>
  <inkml:trace contextRef="#ctx0" brushRef="#br0" timeOffset="1480">1320 525 24637,'-83'-21'95,"14"6"-89,52 21-1,0 1 12,3 1-6,0 0-5,2 0 0,2 2-12,2 0-5,3 0 16,2 3 1,2-1 5,4 1 0,3 1 1,5-1-1,3 0-6,3 0 18,1 0-29,0 1 6,1-2 0,-1 1 11,1 0 1,0-1 16,8 5-51,-6-4 46,19 12-7,-22-13 18,9 18 11,-21-17 274,-35 25-241,6-22-10,-48 19-45,32-23 5,-42 9-90,43-13-2610,-29 4 426,49-9 2246,-4-1 0,21-2 0,1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3:53.4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213 558 24519,'-30'-22'258,"3"5"-135,18 23-5,-1 1-6,-1 1-28,0 2-17,-2 2-11,0 1-28,0 2-11,-1 2-28,-4 8-12,4-4 40,-5 23 12,12-21-29,4 28 0,8-30-63,21 17-9,-8-26-1250,49 6 420,-34-14-4391,40-6-3343,-43 0 8536,3-4 0,-22 4 0,-5 1 0</inkml:trace>
  <inkml:trace contextRef="#ctx0" brushRef="#br0" timeOffset="355">410 668 16090,'-6'-6'3064,"1"1"-2274,5 5 2475,0 0-3091,-6 28 5,4-15 6,-2 21-17,7-21-17,2-1-17,3 0 6,1-1-11,2-1-6,1-2-5,0-1-1,2-2-10,-1-2 10,2-1-27,1-2-17,1-2-12,0-1-5,2-2 7,-2-2-7,1-2-6,-3-1 0,-1-2 18,-2-1-1,-2-1 22,-2 1 18,-1-2-23,-2 2 17,-2-1-23,-1 2-28,-2 1-10,-4 0-29,0 1-11,-6 1-11,0 0-1,-2 1-4,-3 2-1,-1 1 6,-1 2-23,0 0-11,-1 2-39,0 1-50,1 0-79,0 2-79,2 1-105,2 2-158,0 2-212,2 1-331,2 0-605,2 1-1433,3 0-4375,2-1 7511,2-1 0,0-4 0,0-1 0</inkml:trace>
  <inkml:trace contextRef="#ctx0" brushRef="#br0" timeOffset="800">651 712 23915,'-3'61'924,"1"-12"-639,2-48 545,0 0-713,1-1-16,1-1-23,2-1-22,2-2-28,1-2-22,2-1 0,0-3-1,2-1 23,0-2-22,1-1 5,2-1-11,0-1 0,2-1 17,0 0-6,2 0 0,-1 0-11,0 0 6,1-1-1,0 3-5,1-1-5,0 3-1,1 2-11,6-1 12,-7 5-18,10 0 12,-17 5 56,8 13-17,-16-1 39,2 27-61,-5-15-17,-1 32 22,0-29-146,-2 32 35,1-34-628,-2 21 240,2-30-2385,2 7 576,2-16 2297,5 0 0,-5-5 0,2 0 0</inkml:trace>
  <inkml:trace contextRef="#ctx0" brushRef="#br0" timeOffset="1148">1220 142 25163,'27'13'331,"-6"4"-224,-23 9-29,-1 3-22,-1 1 6,0 2-23,-1 0 0,0 2-28,0 1 6,-1 2-6,0 1-11,1-1 17,1-1-28,1-3 5,1-2 1,1-3-1,1-3 17,0-3-55,2 3-7,-1-8 1,2 2-12,-1-11-16,-1-3-57,0-1-33,-1-3-308,2 0 140,-1-1-213,1-1-269,0 0-526,1-3-1327,0 0-4365,0-1 7036,-1 2 0,-1 1 0,0 0 0</inkml:trace>
  <inkml:trace contextRef="#ctx0" brushRef="#br0" timeOffset="1432">892 405 25562,'48'-20'14,"0"0"0,35-12-26,-58 38-38,2-1-40,1 1-73,1 0-61,-2 1-173,0 0-152,-1 1-213,-1 1-330,-1-1-364,-1 1-751,-2-1-745,-1 1-190,-2-1-3047,-3-2 6189,-4 0 0,-5-4 0,-4 0 0</inkml:trace>
  <inkml:trace contextRef="#ctx0" brushRef="#br0" timeOffset="1778">1483 493 20974,'9'49'1999,"0"0"1,-2 10-1950,7-65-10,-13-20 4,-1 10-10,0-1 22,0 1 28,-1-1 40,1 0-12,-1 0 134,1-7-128,0 6 11,1-5 5,1 8-33,1 1-40,2 1-5,0 0-22,1 3-17,1 1 5,1 2-22,1 0 6,9 1 5,-3 1-17,7 1 1,-5 1 5,1 1 0,1-1 0,0 1 0,-1 0-6,-1 1-27,0-1-18,-3 2-262,3-1 10,-7 2-207,3 2-263,-7 3-481,-1 2-981,-2 2-1882,-1 1-4739,-1 0 8856,-1-1 0,0-5 0,0-2 0</inkml:trace>
  <inkml:trace contextRef="#ctx0" brushRef="#br0" timeOffset="2153">1855 536 23136,'-30'32'280,"5"-3"-218,21-17-17,1 1-23,2-2 51,0 1 39,3-1 45,2-1 39,4-1-23,4-1 6,1-3-27,3-1-12,2-3-34,0 0-16,2-2-6,-2-2-23,2-2 12,-1-2 5,0 0 18,-2-2-6,-1 0-1,-1-2 51,2-6-78,-7 2 84,2-17-113,-9 14-27,-17-18-34,2 22-6,-14-4-16,8 12-12,-1 3-55,0 2-23,-1 0-259,-7 2 147,9 2-84,-5 0-95,11 2-157,1 0-218,4 1-276,1 0-3768,4 3-2291,1-3 7141,1 2 0,0-6 0,1 0 0</inkml:trace>
  <inkml:trace contextRef="#ctx0" brushRef="#br0" timeOffset="2556">2272 33 25298,'23'-20'314,"-6"8"-219,-21 31 12,-2 3-12,1 3-6,0 1-27,0 3-6,-1 2 0,1 1-22,-1 1 27,2-1-33,-1-2 28,0 26-39,3 12-11,-1-9-23,2 5-6,0-44 1,-2 3 5,2-12-22,-2-2 5,3-3-55,-2-2-174,2-2 78,0-1-734,0 0 308,1-1-234,2-2-461,3-1-1130,3-2-1518,2-1-4605,0 0 8559,-1 1 0,-5 2 0,-3 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3:51.2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23 472 22509,'6'65'230,"-2"-8"-146,-10-38 0,2 0 5,-1-3-10,1-1-1,1-3-11,0-1 17,1-4 17,0-1 33,0-3 46,1-1 38,1-1 348,0-1-505,0-2-44,0-1-11,0-4 5,2-1 6,1-2-6,2-2 17,1 0-28,1-1 17,0 0-12,1-2-5,1 0 17,0-1-23,0-1 6,3-1 0,-1 0 0,2-2 6,0 1-6,2 0-11,0 1 11,0 1 0,1 1 0,-2 2 28,2 2-45,-2 1 6,2 3 5,-4 1-27,0 3 27,-2 1 0,-1 2 1,-2 1-18,-1 0 46,-2 3-1,0 2 23,0 4 39,-3 3-28,0 3 17,-1 2-12,0 2-5,0 1-5,0-1-1,-1 0-11,0-2 1,-1 0-12,0-1-12,1-2-10,-2-2-12,3-3 18,-1-2-1,1-2 11,0-3 34,0 0 18,0-2 161,0 1-151,4-3-28,1-1-34,4-4 1,3-3-12,1-3-11,3-1-11,0 0-17,1-2 5,1 0 12,1 1 0,1 0 11,0 0-6,-2 2-22,0 1 17,-4 4-11,-1 3-1,-6 2 1,-1 2 11,-3 3 16,-2 1 12,0 4 22,-2 4-28,-1 4-5,-3 3-6,-1 2-11,0 3 11,2 0-39,-1 1-62,3-1-90,1 0-112,0-1-145,1 0-207,1-1-291,2-2-511,2-2-1304,2-2-2218,1-4-3115,0-3 8094,0-3 0,-3-3 0,-3-1 0</inkml:trace>
  <inkml:trace contextRef="#ctx0" brushRef="#br0" timeOffset="394">746 472 23030,'-16'40'442,"1"-3"-341,6-16-28,1-1-17,1 2-28,2-2-23,2 2-10,1-2 5,2-1 17,2-2 11,3-3 16,3-3 1,3-2 22,2-4 1,3-2 4,1-3-4,2-2-24,2-2 1,-1-3-6,1-4 23,0-1-17,-2-2 11,-1-3 11,-1 0 0,-2-1 12,-3-1 10,-2 0-5,-2 1-11,-5 1-11,-1 0-6,-2-1-23,-4 2 34,-24-15-33,8 15-23,-43-10-50,33 22-34,-17 3-78,21 6-123,3 4-174,1 1-208,4 2-284,2 1-377,4-1-727,3 1-1026,3-2-6761,3 4 9688,2-5 1,1-2 0,0-6-1</inkml:trace>
  <inkml:trace contextRef="#ctx0" brushRef="#br0" timeOffset="778">1315 78 24519,'15'-46'297,"-4"14"-134,-15 48-12,0 3-6,-2 3-10,0 1-23,-1 4 0,1 1 0,0 3 0,1 2-33,0 2 27,0 20-50,2-12-61,0 46-40,2-43-201,0 21 246,1-35 6,0-5-1,0-2-33,0-3-5,0 0 50,-1-7-29,0-1-10,-2-8 0,-1-2 211,-1-2-267,1 0-62,-1-2-101,0 0-140,-1-2-90,0-3-190,1-1-229,-1-2-522,0-1-1332,0 0-3512,1 0-634,0 1 6890,1 1 0,2 4 0,1 1 0</inkml:trace>
  <inkml:trace contextRef="#ctx0" brushRef="#br0" timeOffset="1032">987 384 23226,'49'-23'548,"0"-1"1,39-15-325,-51 31-22,4 0-90,1 2-22,1 0-46,0 1-21,-2 1-29,-1 2-55,-4 1-96,-2 1-146,-3 3-178,-4 1-247,0 3-364,-3 1-594,0 2-936,-2 0-811,-2 0-6398,-4 0 9826,-3-2 0,-7-3 0,-3-3 0</inkml:trace>
  <inkml:trace contextRef="#ctx0" brushRef="#br0" timeOffset="1364">1665 406 22139,'-55'49'600,"12"-7"-388,45-32 12,1 1 1277,61 48-1462,-30-40 6,56 23-22,-60-50 16,0-9 11,-18 5 12,-2-1-6,-3-2 5,-2 0 7,-3-2-1,0 1 6,-2-1 5,-3 1 1,-1 2 61,-6-6-62,2 6-38,-4-4-18,5 7-22,-1 3-62,1 1-16,0 2-337,-3 2 40,2 2-140,-3 2-163,5 2-229,0 1-320,2 2-655,1 2-5142,2 3 230,1-3 6794,1 1 0,0-7 0,0 0 0</inkml:trace>
  <inkml:trace contextRef="#ctx0" brushRef="#br0" timeOffset="1736">1928 472 9789,'12'11'5971,"-3"-2"-4695,-9-9 2483,0 0-662,43 63-2363,-32-63-667,32 53 28,-41-78-11,-2 10 112,1-11-67,-1 6 11,0-8 12,1 8-12,0 1-6,1-1 6,2 0 23,-1 1 5,2 0 0,0 2-23,0 1 29,5-6-129,-1 8-29,4-3-4,-1 7-1,1 3-6,1 0-10,1 2-1,0 2-16,1 1-12,0 0-5,2 2-79,1 1-83,1 2-113,0 1-156,2 3-248,-1 1-458,1 2-1171,-3 0-4536,-3 2-1855,-3-2 8738,-5-1 0,-4-4 0,-2-2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3:49.8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64 165 20750,'-20'-32'806,"3"5"-632,15 27-17,1 0-40,-1 0-33,2 0 7,-1 0-7,0 0 33,0 3 46,0 1 5,0 4 0,0 0 0,1 4-17,0 0-28,0 3-5,0 3-18,0 0-16,0 2-28,0 0-16,0 0-12,0 0-6,0 0-11,1-1-22,-1-1-28,0 0-12,0-3-27,0-3-68,0-2-72,0-4-124,-1-1-156,0-2-119,0-1-441,0-1-892,-1 0-1365,0-3-4913,-2 0 8228,2-2 0,0 2 0,1 0 0</inkml:trace>
  <inkml:trace contextRef="#ctx0" brushRef="#br0" timeOffset="589">174 187 20526,'10'92'470,"-2"-17"-235,-7-68 79,0-2 78,1-2 1608,28-83-1989,-11 41 31,10-23 0,3 1-8,-7 24-23,13-8 51,-12 28-18,-5 5 7,5 2-12,-8 6-33,-1 3 16,-2 3 28,0 4 12,-3 4 78,-1 5-28,-2 2 95,1 15-145,-5-7 27,1 32-100,-5-28-308,-1 29-62,0-36-257,-2 9-381,2-19-713,0-2-1735,0-2-4715,0-2 8182,0-1 0,0-3 0,1-1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3:47.5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63 448 22722,'-23'-20'560,"3"7"-392,18 24-39,-1 5-29,0 1-32,0 3-12,0 1-17,1 1-22,0 1-6,1-1 6,1 0-12,0-1 6,0-3-11,1-1 0,1-3 6,2-1 11,1-4 22,0-2 17,1-3 17,0-2 0,1-2-12,2-2 1,1-2-12,2-3 1,1-2-1,1-2 17,0-1 73,6-7-84,-4 3-17,3-5-16,-6 6 5,-1 0 11,0-1-11,-2 0 11,0 1 6,-2 0-6,0 2 23,-1 0 44,1-3-72,-3 6-6,1-3-17,-3 8 0,0 1-22,-2 1-11,0 2 16,0 1 6,1 0 6,0 1 5,1 2 11,0 2 1,0 3-7,0 3 24,0 1 4,2 10-32,-1-4-7,2 6-10,-1-7-35,0 1-49,0-1-68,1 1-403,1 6 84,-1-6-218,2 4-398,-3-9-690,0-2-1192,0-2 2974,4 1 0,-6-6 0,3 1 0</inkml:trace>
  <inkml:trace contextRef="#ctx0" brushRef="#br0" timeOffset="382">611 361 23573,'-48'10'11,"9"0"-22,29-2 0,2 0 0,1-1-1,1 1 1,2-1-11,0 2-1,1-1 7,1 2 4,0 4 7,4-3 10,4 4 7,4-5 10,5-1 12,3 1-34,2-1-6,10 5-16,-9-4 16,5 5-5,-13-5 0,-3 0 22,-3 0 22,-4 2 40,-7 6-28,-4-2-17,-7 5 0,-3-5 0,-3-2 6,-1 0-34,-1-3-40,-7 2-55,9-5-67,-5 0-141,13-3-313,3-4-639,3 0-1153,2-1 2408,3 0 0,2 0 0,0-1 0</inkml:trace>
  <inkml:trace contextRef="#ctx0" brushRef="#br0" timeOffset="815">654 536 16644,'11'1'1927,"-3"1"-1294,-8-2 4285,0 0-4711,51 0-5,-31 0-23,39 0-22,-43-2-1,-2 1-27,-1-2-11,0-1-17,-4 1-6,0 0-11,-2 0-11,-2 0 0,-1 0 11,-1 0-45,-1-1-16,-1-2-12,0-1-56,0-1 28,-1-1 12,0-2-7,0 1 29,0-1-11,0 0-1,-1-2 12,-2-3-28,-6-3-11,0 6-6,-2 1-12,3 9-16,0 1 12,-1 2 49,-1 2-16,0 3 11,-2 3 11,2 2-11,-2 3 146,-8 19-107,7-9 51,-9 35-74,16-31-32,6 33 32,7-36-116,27 21-46,-9-31-583,32 3-27,-21-15-4160,13-8 1,1-3 3332,-8 2 0,27-10 0,-61 14 1</inkml:trace>
  <inkml:trace contextRef="#ctx0" brushRef="#br0" timeOffset="1317">1443 10 24654,'4'-10'509,"-5"13"-419,-6 13 16,-2 9-10,4-4-12,1 2 11,0 4-11,1 2-5,-1 4-34,0 2 5,1 2-16,-2 2 5,2 1 11,-2 0-16,1 1-6,-1-2 11,-2 12-22,2-17 11,-2 7 11,3-20 6,-1-4 39,2-5 50,-1-4 57,2-2-12,1-4-17,-1-1-67,1-2-55,0-2-7,-1-4-5,0-3-22,-1-2-12,0-2-16,0-3 5,0-1 17,0 0-17,1-2 12,-1 1 5,1 0-28,-2 2 22,1 0-11,-2 1-5,0 2 5,-1 2-5,-1 2-1,0 3-27,-1 2 5,1 3 6,-3 0-6,0 4 34,-2 1 5,-2 4 1,0 4 10,-2 2-16,1 1 28,0 1 16,2 1 12,1 0 17,2 1-17,3-1 5,2 1-11,3-1-11,1-2 6,1-1-12,2-1 23,3-1 11,5-3 6,3-1-1,6-2-27,6-2-40,4-1-50,5-2-95,3-1-157,1 0-297,-2 0-611,-3 1-1870,-3 0-6418,-6 0 8656,-6 1 0,-9 0 0,-4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3:43.6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248 395 21405,'6'-33'106,"-5"10"-22,-15 31 12,-1 3 10,-2 1 17,-1 2-16,1-1 17,-1 1-1,1-1-6,-1 0 1,3 1-12,-1-1 18,1 2-18,1 0-16,1 2-18,1-1-21,1 0-18,2 0 1,2 0-17,2 1-12,3 0-5,1 0 12,1-1 16,4 0 5,3-2 6,4-1 6,4-2-17,2-2-5,2-2-29,3-1-33,0-2-107,2-1-162,0-1-274,0-2-405,0 0-519,-3 0-785,0 0-924,-3 0-4430,-3 0 7645,-4 0 0,-5 0 0,-3 0 0</inkml:trace>
  <inkml:trace contextRef="#ctx0" brushRef="#br0" timeOffset="357">380 636 15614,'5'7'5069,"-1"-1"-4554,-4-6-230,0 0-257,3 2-5,-1 4 22,3 3 11,-3 5 0,0 0 16,1 1-4,1 0-1,1 0-6,1-2 7,3-2-12,1-2 12,2-2 16,2-2 33,-1-3 12,1-1 0,1-1-17,-1-3-45,0-2 6,0-3 5,-1-2 12,-2-2 22,-1 1-6,-1-2 135,-3-5-101,-2 4-17,-2-4 0,-5 6-11,-2 1-5,-4 1-29,-2 0-22,-2 2-28,0 0-17,-3 2-5,1 1-17,-10-1-17,8 3-23,-6 1-55,10 1-90,1 1-106,3 0-141,3 0-100,1 1-107,3 1-129,0 3-145,2 0-2218,4 5 325,1-1-3686,2 3 6503,1-4 0,-4-4 0,-2-1 0</inkml:trace>
  <inkml:trace contextRef="#ctx0" brushRef="#br0" timeOffset="948">774 614 21181,'35'86'778,"-8"-14"-553,-31-64-12,0-1-28,-1-2 22,2-1 11,1-3 12,1 1 128,0-2-352,1-4 16,0-2-10,6-12-24,0 0 7,6-8-1,1 4 1,2 0 21,1 0-27,1-1-17,7-8 39,-5 7-16,5-5-1,-9 10-5,1 2-28,-1 1 28,-1 3-1,0 3-10,-2 2-12,-2 3-5,-2 3 0,-1 1 56,-2 4 11,-1 2 5,-2 5-5,-1 3 6,0 2 0,-1 1-1,0 1-16,0 1-17,0-1 22,1-1-10,-1-1 4,2 0 1,1-1-11,-1-2-6,1-2 0,0-2 22,-1-1-16,0-3 27,-1 0 74,1-3 38,-2 0 12,1-1-22,0 0-85,1-3-44,1-1-12,3-6 17,10-11-22,-2 4 5,26-26 18,-18 21-57,25-20 11,-30 30-5,10-4 28,-19 15 72,1 14-33,-7-2-11,-2 26-17,-1-17-325,-1 32-44,2-28-3210,7 33 392,-2-32 3187,6 16 0,-7-30 0,0-1 0</inkml:trace>
  <inkml:trace contextRef="#ctx0" brushRef="#br0" timeOffset="1561">1496 570 22688,'29'67'622,"-6"-10"-454,-28-34-34,2-1-27,-1 0-46,1-3-16,0-2-17,1-4 6,0-3 5,1-3 168,1-1-11,0-4 403,2-6-582,0-3 5,6-17-22,-1 5-33,15-42 27,-10 31-16,13-36-1,-15 40-10,14-26 33,-12 26 0,12-19-11,-16 31-51,5-3 51,-10 14 56,7 11-17,-5-1-6,3 9 6,-3-5 6,0 1-1,0-1-10,0 1 10,2 2-27,-1-4-1,1 2 7,-2-7 10,1 0 0,-2-1 40,1-1 72,2-1-61,-1-2-16,3-2-18,1-4-5,2-2-6,4-4-17,2-1-11,0 0 5,0-2-16,0 1 6,0 0 5,-1 2-34,7-2 28,-8 5-10,3 1-1,-10 6 28,-1 1-22,-1 2 22,-2 1 11,4 18-22,-4-7 12,3 13-12,-3-13-17,0 1-6,0 1 18,0-1-23,1 1-34,0 0-78,0-1-124,-1 1-699,3 5 185,-2-5-349,1 3-463,-2-7-673,-1-2-756,-1 0-442,0-1-2538,-1-2 5999,0 0 0,-2-4 0,0 0 0</inkml:trace>
  <inkml:trace contextRef="#ctx0" brushRef="#br0" timeOffset="1954">2285 461 21814,'-42'54'342,"8"-7"-230,29-31 23,1 1-29,2-1-11,1 0-22,0 0 11,1 0-11,0-1 16,2 1 23,2-1 0,3-2 40,3-3 4,3-2 12,2-4-44,3-2 55,14-6-151,-7-3 101,25-18-90,-27 8 196,25-35-173,-34 29 195,10-32-201,-20 35 34,-5-16-96,-5 22 23,-20-8-28,7 15-17,-50 6-23,37 8-475,-39 14 151,50-9-112,-5 5-129,19-9-164,4 0-172,2-2-2072,6 2 324,3-2-3237,4 0 5937,0-2 0,-5-3 0,-2 0 0</inkml:trace>
  <inkml:trace contextRef="#ctx0" brushRef="#br0" timeOffset="2365">2482 570 18224,'3'12'2196,"-1"-2"-1082,-2-10-217,0 0-785,9 57 50,-7-41 96,7 44 111,-8-58 74,-1 0-23,1-2-107,0 0-139,1-4-96,0-1-61,1-5 5,1-3-10,0-3-12,1-2 11,2-1 0,-1-1 0,2 0-5,1-2 5,1 0 17,2 0 6,0-1 38,0 2 18,0 0-6,0 3-17,-2 1-11,1 4-11,1-1-34,-2 6-11,1 1 11,-5 5-11,-1 1 23,1 2 196,3 17-130,-3-5 113,6 31-146,-9-22 11,6 20-56,-5-21-5,2 4 5,-1-8 17,0 5-39,-1-6-62,1 7 0,-4-14-678,1 2 191,-2-9-3702,0-1 3119,0-1 1,0 0-1</inkml:trace>
  <inkml:trace contextRef="#ctx0" brushRef="#br0" timeOffset="2695">2920 1 25466,'-2'43'538,"-1"-3"-426,3-13-45,-1 1-11,1 2-28,0 1-5,2 1-7,-1-1-4,2 2-1,-1-2 0,1 1-11,-1-4 0,1 0-11,-1-2-12,-1-3-16,0-2-39,1-3-45,-1-4-57,0-2-60,-1-2-35,1-2-89,-1-2-96,0 0-139,0-1-252,0 0-348,0-2-789,0 1-1199,0-1-3932,0 1 7119,0-2 0,0 0 0,0-2 0</inkml:trace>
  <inkml:trace contextRef="#ctx0" brushRef="#br0" timeOffset="3123">3095 395 22918,'44'62'476,"-9"-11"-353,-30-41-17,-1-2 12,1-2 16,0-1 29,1-2-6,1-1-12,0-1-27,2-2-17,2-1-17,2-3 0,1-3 0,2-1-12,0-1 24,0-1-7,0 0 1,-1-1-1,0 1-16,-2 0 1,-1 1-13,-1 1-22,-2 0-5,-2 4-23,-2 0-33,-2 3 16,-2 1-5,0 0 112,-1 5 22,0 1 79,-2 7 5,-2 3 0,-4 3-22,-3 6-23,-1 2-5,-3 3-17,0 2-6,-1 3-50,0 2 23,-6 17-62,5-14-12,-5 10 1,10-19-29,0-3-5,3-2 17,0-3-6,3-1-5,0-3-56,2-3-1,1-4-61,1-2-78,1-3-73,1-2-163,0-2-252,0-1-509,4-2-1709,1-4-6250,3-1 9146,-1-3 0,-3 4 0,-1 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4:14.9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228 439 21383,'-81'11'224,"13"0"-157,55-2-28,0 1-5,3-2-6,0-1-12,2-1-4,2 0-7,0-3-10,3 2-29,0-2 12,2 1-1,-1-1 1,2 0 16,0 1 12,2-1 11,0 2 67,6 1-40,-1-1 68,15 7-78,-9-5 5,8 3-16,-8-3-7,-1 1-4,1 0-7,1 0 1,-1 1-6,0 1 0,-1 0 11,-2 0 18,2 6-7,-5-5 12,2 5 16,-7-7 34,0 1 39,-2 1 23,-1-1 11,-2-1 22,-4 0-17,-2 0-10,-3-1-12,0-1-23,-3 0-22,-1-1-5,-1-1 72,-7 1-83,6-3-18,-4 0-5,9-3-16,1 0-35,2 0-33,2 0-67,2-1-79,3 0-178,1-1-304,1 1-1338,2-1 521,1 1-8065,14 0 5499,-5 0 4039,7-1 0,-12 1 0,-3 0 0</inkml:trace>
  <inkml:trace contextRef="#ctx0" brushRef="#br0" timeOffset="483">382 636 12869,'4'2'3025,"0"0"-2325,-4-2 4105,0 0-4536,8 1-73,0-1-17,8 2-38,-2-2-18,0 0 1,0-2-18,1 0-5,0-2-12,-2-1 186,13-4-191,-11 2 67,13-7-67,-16 6 280,11-15-280,-14 12-6,4-9 34,-12 9-44,-7-5-85,1 3-157,-17-2 113,8 11-57,-25 7 118,19 3 28,-28 16-28,25-8 22,-23 19-10,27-16 4,-5 9-4,15-13-1,5 1 0,1-1 6,7 10 5,2-9 62,20 14-101,-7-18-447,34 7 83,-26-12-2145,38 2 952,-37-5-5613,37-1 1318,-40-1 5794,12 0 0,-28 0 0,-5 0 1</inkml:trace>
  <inkml:trace contextRef="#ctx0" brushRef="#br0" timeOffset="982">951 548 19350,'-39'-17'661,"1"6"-348,13 21 6,-2 0-5,0 2-28,2 0-40,-1 1-28,3 1-27,1 1-57,2-1-21,2 2-46,3-1-5,3 0-6,4 0 11,4-1 45,2-1 11,3-2 34,3-1 28,4-1 0,2-3-12,4-1-16,0-3-34,3 0-44,1-2-7,0-3-16,1-1-11,-1-4 67,9-7-61,-7 2 5,5-4 0,-11 4 0,-2 1-12,-2 1 7,-3 0 66,0-3-55,-4 4-12,0-2 1,-3 6-12,1 0 0,-1 3-5,0 1-62,0 0-73,0 1-274,0 1 319,0 2 56,0 1 11,1 4 11,0 2 18,2 3 139,7 20-106,-2-11-1,7 15-4,-6-15-12,1 0-12,-1 1-16,1 0 6,-2 0-6,0 0 6,-2-1-1,0-2 6,-3-2 23,-1-2 16,-1-1 23,-1-3 22,-1-2 12,-1-1-11,-1-2-7,-3-2-38,1 0-29,-1-3-33,1 1-40,-2-2-38,0 0-107,0-2-96,-2-1-195,1 0-191,0-3-257,-1 1-404,1-1-867,0 0-1452,1-1 3630,-1 0 0,4 2 0,1 2 0</inkml:trace>
  <inkml:trace contextRef="#ctx0" brushRef="#br0" timeOffset="1618">1104 592 22307,'32'76'381,"-6"-13"-297,-23-47 0,1-3-11,-1 0 28,1-3 28,-2-3 22,1-1 62,-1-3 78,0-1 95,0-1 79,-1-1-39,0 0-123,0-1-130,1-2-128,1-4-45,0-2 6,2-3-6,1-2 0,1-2-12,0-1-16,0-1-11,1-1-191,8-17 135,-4 12-140,17-24 162,-16 31 6,7-7-34,-12 17-17,-1 3-5,-2 1 11,-2 3 17,1 0 33,-2 1 29,1 3 21,0 3 18,0 2 11,0 1 0,1 3-12,-1-1 23,1 2-17,0-2 12,0 1-1,1-3 1,1 3 5,-2-5 11,1 1 6,-2-5 39,0-1 50,-1-2 303,-1 0-191,0-1-55,1 0-68,0-2-55,3-6-74,0 0-5,7-11-6,-3 5-162,21-24 128,-12 20-78,27-21 67,-26 28-173,16-5 151,-23 14-39,8 10 129,-15 0 10,4 23-4,-7-13 32,4 23-44,-3-23-106,6 20-34,-5-22-902,5 14 449,-5-18-2202,4 7 1355,-5-13 1440,8 0 0,-7-5 0,2-1 0</inkml:trace>
  <inkml:trace contextRef="#ctx0" brushRef="#br0" timeOffset="2335">1805 592 21427,'60'43'1065,"-11"-8"-723,-40-31-12,-1-2-33,1 0-39,0-2-29,0 0-66,1 0-57,2 0-39,0-2-39,2-2-11,2-1 0,2-1 5,0 0 1,1 0 10,-2-1 6,0 0 17,-2-1 17,-2-1 0,-2 1 229,2-14-274,-8 9-28,1-16-16,-9 18-18,-3-4-39,-1 8-16,0 2-23,-2 1-6,-2 2-33,-8 2 123,2 4 5,-6 2 12,6 3 6,0 2-1,3 0 6,1 2-6,2 1 6,2 1 0,2 2 6,2-1-6,2 2 11,2-1-11,0 1 0,3 0 23,5 6-29,1-6 0,4 2-16,-1-7 16,1-3-5,0 0 0,1-3-6,1 0 12,-1-3-1,1 0 12,-1-2-12,0-2 12,0 0-6,-1 0 0,-2 0 11,1 0-11,-2-1-6,-1 0 12,-3 0-6,0 0 17,-2 1 11,-1 0 33,0 0 23,-2 0 17,1-1 0,-1 1-17,1-3 0,1 1-23,0-3 7,1 0-12,-1-3-17,1-1-11,-1-2-11,1 1-12,1-2 1,1-1-12,0-1 6,2-1 0,-1 0-11,7-8 11,-3 5-11,6-5 16,-3 8-10,1 0-1,2 1 6,1 1-5,2 0-1,1 3 0,1 1-5,1 1-22,9 1 5,-7 3-73,20 6 67,-25 2-16,17 12 27,-24-5-10,9 17 16,-14-12-235,7 20 56,-9-18-801,6 24 471,-6-25-2297,9 18 1064,-7-23 1759,12 7 0,-13-14 0,5 0 0</inkml:trace>
  <inkml:trace contextRef="#ctx0" brushRef="#br0" timeOffset="2681">2746 1 22369,'10'41'526,"-2"-1"-369,-7-1-28,1 3-720,-1 4 680,1 3 6,0 1-22,1 1-11,1-1 5,2-3 39,2 12-55,0-18 89,4 28-101,-4-40 62,4 21-79,-7-36 231,2 4-297,-4-15-4,0-1-210,-2-2-178,1-1-292,0-2-47,1-2-1212,0-2-1593,2-1 3580,0-1 0,-2 3 0,-1 1 0</inkml:trace>
  <inkml:trace contextRef="#ctx0" brushRef="#br0" timeOffset="3205">2571 373 23623,'43'-34'62,"0"6"-135,-7 28-89,4 1-124,0 2-145,3 0-168,0 2-141,0-2-683,2 1 253,-1-1-303,0-1-415,-2 0-358,-2-1-6,-2-1 365,-1 0 509,-4-1 567,-1-1 262,-4-1 369,-3-1 3344,5-3-661,-16 3 5009,1-6-6604,-18 7-505,-4-4-135,-2 5-100,-1 0-50,-2 1-23,-2 0-5,0 3-17,-3 1-12,2 2-5,-1 2-11,-1 3-23,5-1 6,-1 4 17,7-4 34,3 1 38,0-1 46,2 1 56,1-1 33,3 2 22,1 1 12,6 1 179,13 7-309,-3-4-72,12 5-33,-5-6-29,1 2-5,0-1-11,-2 2 10,-2-1 35,-5 1 5,-2-1 39,-6-1 342,-4 5-129,-3-6 488,-22 15-662,4-17-44,-17 8-23,10-14-39,-1-2-23,3-2-33,2-2-61,3 0-40,4-2-140,2 0-269,4-1-2515,2-3-935,5 1-5041,0-1 9029,3 2 0,-3 1 0,-1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4:21.7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 55 20879,'-6'-30'862,"1"6"-812,5 23-55,0 1 78,1 2 16,0 2 6,2 2 1,-1 3 5,1 2 6,0 2 16,0 1 11,-1 3-22,2 0-5,-1 2-12,1 1-22,0 0-23,0 2 23,0 0-23,0 1-5,-1 0-6,0-1-33,-1 1-6,1-1 17,-1-1 11,1 1-23,-2-4-66,4 17 33,-2-17-247,3 16 102,-3-25-584,-1 4 348,-2-9-2279,0 2 515,0-3 2173,0 4 0,0-5 0,0 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4:22.1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 0 21002,'15'57'84,"-3"-8"-67,-12-31-17,0 0-6,0 0-28,-2 0-50,0-1-123,-1-3-196,1 0-230,-1-2-235,0 1-303,-1-1-598,-1 0-842,-2-1-2049,0 0 1742,0-2 2918,0-2 0,3-3 0,2-2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00:33.1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24 482 21226,'16'-57'621,"-4"11"-475,-12 44 320,0 2-422,-1 0-88,1 0-152,-1 0 89,0 0 56,0 1 45,0 2 6,-2 2-16,1 3 10,-2 1 0,0 2 1,0 0 5,-1 1 0,1 0 0,0-1 5,-1 1 29,2-2-28,-1 1 6,2-1-1,1 0-6,0-1 12,1 0 11,0 0-11,1-1-6,1-1 17,1-1 11,2 0 17,0-1 40,1-1 16,1 0 33,0-2 6,2-1 23,0 0-34,1-1-28,0-1-17,1-2-22,0 0 5,0-1 12,1-1 0,-2 1-29,0 0 18,0-1-1,-1 0 6,0 0 28,-1 0 0,-1-1 22,0 0-10,-1 0 16,-2-1-17,0 0-11,-1-1-6,-2-1-11,1 0-5,-2 0-6,0-1-11,0 0-12,-3 0 13,-1-1-29,-3 1-6,-2-1 6,-1 1-40,-2 0-5,-1 1 6,-1 0-12,0 1 6,0 2 0,1 0-5,1 1-18,2 2-22,1 0-62,2 1-55,1 1-62,0 0-22,1 2-34,0 1-23,-1 2-27,1 1-73,-1 1-79,3 1-89,-2 0-208,3 1-285,-1 1-538,2 1-1092,0 1-308,1 1-3815,0-1 6817,0-1 0,0-6 0,0-1 0</inkml:trace>
  <inkml:trace contextRef="#ctx0" brushRef="#br0" timeOffset="400">374 416 22447,'-15'-4'219,"3"3"-90,12 7 5,0 2 23,0 0-6,1 0 6,1 1-6,0 0-5,1 0-18,0 2-10,-1 0-34,1 0-11,-1 1-6,0 0-17,1 1 6,-1-1-22,0-1-12,-1 1-5,1-2-6,-1 0 6,1-2-11,-2-1-1,2 0-10,-2-2-6,0-1-6,0-2-17,0 0 1,0-2-466,1 0-94,-1-1-528,1-1-1108,-2-3-1484,0-2-4673,-1 0 8386,1 0 0,-1 3 0,2 2 0</inkml:trace>
  <inkml:trace contextRef="#ctx0" brushRef="#br0" timeOffset="564">265 198 18576,'0'8'2504,"0"-1"-2722,0-7-9613,0 0 8508,11-17 0,-8 13 0,7-13 0</inkml:trace>
  <inkml:trace contextRef="#ctx0" brushRef="#br0" timeOffset="1100">462 373 14975,'10'0'538,"-1"1"-364,-9-1 5040,0 0-4895,24 55-67,-17-37-33,18 41-35,-23-50-16,-1-1-10,1-1-7,-2-1 0,1-2-27,-1 0 4,1-2-10,-1-1 0,0 0 10,0-1 903,9-17-1031,-2 6 11,7-16 6,8-7-6,-7 11 0,9-14 17,-4 7-17,-5 9 6,4-6-6,-7 11 6,-1 1-11,-1 2 11,0 1-1,0 3 12,-2 1 17,0 1-45,-1 3 0,0 0-11,-2 1-6,0 2 6,-1 0-11,-1 1 10,0 0-10,0 2 16,1 0 12,-1 4 11,2 3 0,0 2-1,1 4 1,0 0 0,-1 4 0,0-1-6,0 3 11,1-1-22,-2 1 23,1-1-12,-1 1 0,0-1-5,-1 0-17,-1-1 16,0-1 1,0-1 5,-1-2-28,0-2 23,0-3-12,-1-2-5,1-3 5,0-1-38,-1-3-18,1 1-11,-1-2-504,0 1 17,0-3-431,1-2-740,-2-3-1557,1-1-3063,-1-2 6351,0-4 0,1 6 0,0 0 0</inkml:trace>
  <inkml:trace contextRef="#ctx0" brushRef="#br0" timeOffset="1484">965 0 22066,'-2'11'712,"1"1"-544,3 4-23,0 0-10,-1 2-40,1 1 0,0 0-5,0 2-17,1 1-17,-2 1-6,2 1 6,-1 1-17,-1 0 6,0 0-6,1 0-16,-1-2-7,1 0 7,-2-2-12,0 0-5,0-2 5,0-3-6,0-1-5,1-3 6,-1-1 5,1-3-11,-1-2 11,1-1 1,-1-2-12,0 0 0,0-2-342,0-1 62,0 1-129,0 0-184,0 1-321,0 1-458,0-1-897,0 0-873,0-1 162,0 0 1,0-1-1</inkml:trace>
  <inkml:trace contextRef="#ctx0" brushRef="#br0" timeOffset="1798">790 285 23209,'9'-57'442,"2"10"-324,8 39-17,3 1-23,1 0-5,2 0-28,0 1-17,2-1-11,1 2-23,-1-1-5,1 2-23,-2 0-16,0 1-34,-1 0-51,-1 1-94,0 0-118,-1 0-129,-3 1-169,0 1-257,-4 0-391,-1 0-618,-3 1-923,-1 1-5,-3 2-3737,-1-1 6576,-3 1 0,-2-2 0,-1-1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4:25.1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187 1 20951,'2'63'174,"-1"-9"-146,-1-33 0,0 0-6,0-2 6,0 0-11,0-2 0,0-2 0,0-2 5,0-1 1,0-1 5,0-2 5,0-2 180,1 1 0,0-4 538,0 0-381,0-4 128,0-9-487,0 3-67,-1-21-17,0 12-190,0-19 90,0 17-550,-7-25 543,2 25-369,-19-18 415,11 27 11,-26 0 145,21 9 51,-21 8-62,25-4 51,-9 10-12,17-10 157,-1 6-33,7-6 549,14 7-577,-3-7 106,32 5-213,-19-9-5,27-3-34,-27-2-560,31-7 38,-31 6-4362,29-4-493,-36 7 5377,11 0 0,-22 2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4:25.7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51 22649,'28'3'571,"-4"1"-341,-17-3 5,1 0-5,0-1-51,2 0-17,0 0-55,1 0-35,3 0-21,1-1-18,2-1-10,0-1 89,15-5-67,-11 3 16,8-3 29,-11 1-57,-7 2 29,15-4-68,-15 5-10,11-2 10,-16 5-5,2 0-23,-5 1 1,-1 0 5,0 0 5,-1 4 34,0 0 73,-1 13-39,0-4 134,0 27-117,0-18 100,-3 38-94,0-32 89,-5 43-123,4-39 83,-7 41-89,6-42-5,-3 31-12,7-39 22,-1 18-27,3-28 0,3 9-12,-2-14-89,3 6-56,-3-7-1009,-1 9 432,-1-8-4582,-10 15-2140,3-12 7450,-6 7 0,9-13 0,1-2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4:26.2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 23551,'8'2'2039,"-2"-1"-1675,-6-1-353,0 0-532,42-6-208,-28 7-374,30-3-594,-38 10-1047,-4 1-5126,0 1 7870,-2-2 0,0-3 0,0-3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4:23.7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76 131 19770,'-5'36'129,"0"-4"-118,1-17-11,1 1 6,0 0-1,2 0 18,0-1-7,1-2 1,2 1 28,2-1 28,3-1 44,2 0 18,2 0 10,3 0-16,3 0-6,1 0 0,3-1-5,1 1-17,1 0 22,10 7-84,-9-4 62,22 21-79,-24-17 51,22 32-50,-29-30 55,8 26 40,-18-30 745,-7 12-583,-5-20 67,-27 7-336,11-11-436,-44 1 72,33-6-1921,-44-4 789,46 2 1485,-33-5 0,49 5 0,-10 0 0</inkml:trace>
  <inkml:trace contextRef="#ctx0" brushRef="#br0" timeOffset="314">10 175 17703,'-5'-14'1916,"0"4"-1547,5 10 2163,0 0-2325,77-48-1273,-43 31 1102,15-12 0,0 4-13,-14 15-74,3 2-133,-1 2 94,-1 2-572,1 2-385,-2 1-555,0 2-1137,-2 2-1473,-1 2-2128,-6 1 6340,-5-1 0,-11-2 0,-4-2 0</inkml:trace>
  <inkml:trace contextRef="#ctx0" brushRef="#br0" timeOffset="699">755 678 21786,'32'51'-157,"-7"-8"-117,-23-29-202,-2-1-247,0 0-290,0 0-455,-3-1-840,-2 1-632,-3-2-3748,-1 0 6688,1-3 0,2-4 0,4-2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4:22.9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1 100 19070,'30'-35'291,"-3"5"-196,-17 26-11,2 0 17,1 0 0,0 0 33,2-1 23,1 2-17,0-1-28,0 1-39,0 1-51,9 1-33,-9 1-62,17 7 51,-19-1-101,15 14 78,-19-9 56,5 20 45,-13-16 107,-14 28-113,0-22 101,-28 27-112,19-28 23,-28 19-45,30-25-17,-13 9-40,23-17-256,0 3 195,7-8 135,6 2 61,1-2 67,21 1-151,-8-1 17,28 3-5,-25 0 66,24 10-72,-27-6-6,16 15-11,-22-11 45,7 16 28,-15-15 532,-3 21-348,-7-17 282,-19 22-427,6-22 100,-32 17-167,27-22-56,-25 7-179,33-15-2068,-12 1 505,19-5-8078,-8 0 9132,10 0 1,-2 0 0,7 0-1</inkml:trace>
  <inkml:trace contextRef="#ctx0" brushRef="#br0" timeOffset="268">570 604 20979,'13'88'23,"-3"-14"-135,-15-54-157,0-1-190,-2-1-303,-1-1-353,1-2-778,-3-1-1008,1-2-4649,0-3 7550,1-2 0,4-3 0,2-2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4:26.0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133 68 21461,'0'0'0</inkml:trace>
  <inkml:trace contextRef="#ctx0" brushRef="#br0" timeOffset="1822">23 25 18716,'9'-14'819,"-2"3"-662,-7 11-101,0 0-157,-1 0 22,0 0 18,-1 1 44,0 0 28,-1 3-11,-1 0 0,0 1-5,0 1 5,0 0-12,0 0 1,1-1 6,1 0-1,1-1-11,-1 4 0,1-4-22,1 3 11,0-5 79,0 0 61,1-2 190,9-1-263,-2-1 28,13-5-11,-10 1 616,14-8-358,-16 8 638,4-7-739,-11 11-39,-4-2-174,1 3-112,-12 0 118,6 1 5,-11 3-17,12-1 12,-3 2-12,6-2 17,-1 1 6,2-2 364,1 0-6884,1-1-593,0 1 7096,0 1 0,0-1 0,0 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4:33.1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178 35 22335,'15'-19'62,"-3"3"-34,-10 18 17,0 2 16,1 2 23,0 4 12,0 2 10,0 2 0,-1 2 12,1 1-23,1 2-5,-1 2-12,1 0-22,0 2-5,-1 1-7,1 0-10,-2 0 0,-1 0-1,0-1 6,-1-2 12,0-1 44,-1-3 34,-1-2 44,-3-1 35,0-3 4,-2-1 404,-15 6-532,7-8-16,-11 5-12,13-10-17,-2 0-11,2-2-11,-2 0-12,1-1-5,1 0-61,0-1-79,1-2-544,-3-5 7,5 0-5233,-7-13-2715,10 10 8625,-2-8 0,7 15 0,2 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4:33.3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13777,'2'0'2128,"0"-1"-5405,-2 1 0,0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4:33.9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1 394 20823,'74'29'537,"-12"-7"-397,-50-21 6,-1-1-12,1 0 23,0-1-34,0 0-16,1-2-11,0-1-46,0 0 23,1-1-6,-3 0 11,0 0-5,-2 0 6,0 0-12,-3 0-11,-2 0 11,0 0-22,-1-1-6,-2-1-5,1-1-18,-2 0-10,0 0-17,0-1-17,-2 2-34,-1-1-5,-2 2-17,-2 2 0,-1 0-11,-3 2 22,-1 1 17,-2 1 22,-2 1 34,-1 3-11,-1 3 6,-1 1 10,0 1-5,-7 7 0,5-3 6,-9 11 11,15-9 61,-5 20-61,14-16-6,-1 12-11,8-13 28,3 0-28,2 0 11,5-1-5,2 0-17,3-3-6,1-1-39,2-2-67,0-1-113,3-3-145,-1 0-134,1-2-169,-1-1-189,2-2-270,-1-1-375,1-1-672,-1 0-6508,8-3 8698,-11 1 0,-1-2 0,-13 3 0</inkml:trace>
  <inkml:trace contextRef="#ctx0" brushRef="#br0" timeOffset="367">461 548 21108,'20'40'1026,"-6"-11"-847,-10-17 112,-2-8 101,-2-2 73,0-2 1069,0 1-1472,1-3-28,0-2-1,0-2-16,-1-3 5,0-1-5,0-2 0,0-1 5,0-2 6,-2-1-11,0-1-6,0-1 6,0 0 6,4-16-18,1 12 6,2-12 1,2 17 4,4-7 1,-2 7 73,11-14-34,-8 17 90,21-14-112,-15 17 50,28-13-68,-24 14-44,22-7 0,-29 13-240,10 3 77,-18 5-67,2 5-95,-5 2-84,-1 0-106,0 3-140,1-1-202,-1 2-252,1-2-370,0 1-689,0-2-1248,0-1-4448,0-1 7892,-1-2 0,-2-4 0,0-2 0</inkml:trace>
  <inkml:trace contextRef="#ctx0" brushRef="#br0" timeOffset="737">1030 0 23439,'7'40'352,"-1"-3"-290,-8-15 0,2 1-6,-1 2-6,1 1 0,0 1 1,0 3-18,0 2-10,0 0-6,0 2-1,0 0 1,0 0-17,0 0 11,0-1 1,1-1-1,0-2 17,2-2-28,-2-3 5,2-3-5,-3-3-22,2 1-6,-2-7-22,2 1-62,-1-7-23,0-2-83,0-1-129,0-2-129,0 0-202,-1-1-224,1 0-291,-1-1-2084,1 1 0,-1-1 0</inkml:trace>
  <inkml:trace contextRef="#ctx0" brushRef="#br0" timeOffset="1200">1358 285 22038,'-88'17'398,"11"-1"-280,46-7-45,1 1-23,2 1-28,3-1-10,4 2-12,3-2 22,4 0-22,3-1-6,4-1 1,1 0-1,3 0 12,2-1 11,0 0 11,1 0 50,1 3-28,1-3 230,3 6-106,-1-8 537,8 6-476,-3-6-33,5 1-40,0-2-44,0-2-45,3 1-23,1-2 17,9 3 1,-5-1 21,6 1 23,-7 1 23,0 0 0,1 1 10,1 1 169,14 5-180,-8-3-33,12 3-39,-11-4-23,-1 0-11,2 0-17,-4 0 11,10 3-27,-12-4-6,5 2-34,-13-4-56,-2 0-95,-4-1-129,-2 0-1053,-3 1 79,-3 0-1088,-2 2-5135,-5-1 7522,-1 1 0,2-4 0,0-1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4:29.5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143 592 20683,'-2'-18'162,"0"3"-140,-2 15 6,1 0 6,-3 1 11,0 1-6,-1 3-5,-1 0-6,-1 2 16,-5 6-21,3-1-6,-13 21-17,12-14-12,-10 22 12,16-23 84,-1 15 0,9-22 208,14 9-253,-1-14-168,22 1-50,-11-6-801,40-3 504,-30-2-1642,42-6 1094,-47 3-187,13-3-166,-26 5-113,-4 0 101,-2 0 95,-4 1 218,-4 1-111,-2 0 980,-5 2 218,0 0 168,-3 0 286,-1 0 369,0 0 293,0-1 161,1 1 12,-1-2 2648,-4 0-3455,5 1-202,-3 0-128,6 2-35,1 0 52,0 2 38,0 1 247,-1 5-247,1-2-10,0 5-6,1-3 16,1 0-22,-1 1-28,1 1 90,0 6-135,0-4 11,1 2 12,0-5 44,3-2 34,0-1 39,2-1 281,4 0-320,-2-3-34,4 0-32,-2-2-13,0-2-10,1-3-7,-2-1-4,1-1 4,-2 0-10,1-2 0,-2 0 89,0-7-95,-2 5 11,-1-6 28,-4 5 0,1 1-16,-1 0-29,0 1-22,-1 0-28,-1 0-157,-12-4-33,6 7-79,-7-4-72,9 11-124,0 0-95,-1 2-135,1 2-1282,-2 6 453,3-2-626,0 3-942,4-4 3036,2 3 0,-1-5 0,2 0 0</inkml:trace>
  <inkml:trace contextRef="#ctx0" brushRef="#br0" timeOffset="397">581 767 20660,'23'34'1260,"-4"-8"-878,-15-26-46,-1 0-62,1-2-61,-1 0-79,1-2-38,0-1-24,0-1-32,0-1-18,0-1-11,1-1-11,0 0-11,2-2 22,-1 0-44,3 0-7,0 0-156,14-8 124,-8 7-1,11-5-73,-5 9 85,-6 3-107,19 0 134,-18 4-95,22 6 90,-23 1-62,16 16 79,-22-6-17,7 17 5,-10-13-16,1 7-23,-5-6-320,1 10-27,-3-7-224,1 8-297,-1-11-347,0-2-555,-1-2-974,-1-2-1944,-1-1 1417,0-4 3344,1-3 0,1-3 0,0-3 0</inkml:trace>
  <inkml:trace contextRef="#ctx0" brushRef="#br0" timeOffset="798">1282 548 19451,'-80'15'627,"14"-1"-526,51-6-28,3 0-17,1 0-17,4 0 11,2 0 29,3 0 33,1 1 33,2-1 29,2 1 33,2 0 0,5 1-22,2 1-34,4-1-45,3 1 113,30 15-180,-20-10 28,35 21-56,-43-22-5,9 6-6,-20-11 12,-3 0 16,-2 0 39,-4 0 34,-2-1 22,-4 0-5,-4-1-34,-5-1-11,-2-1-57,-2-1-16,1-1-78,-1 0-101,0-1-124,2-1-196,1-1-223,1-1-2432,-4 0-161,6-2 3315,-1-1 0,9 1 0,2-1 0</inkml:trace>
  <inkml:trace contextRef="#ctx0" brushRef="#br0" timeOffset="1131">1545 198 21870,'2'44'572,"0"-3"-460,-2-12-28,0 1-23,0 3-21,0 0 4,0-1 1,0 2 0,0-1 45,3 26-74,-1-22-4,1 18-12,-1-30 11,0-4-11,1-1-23,0 2-16,0-8-297,3 7 90,-2-12-1446,6 3 606,-6-8-578,3 0-1428,-4-2-4626,0-2 7718,0 2 0,-2-2 0,0 1 0</inkml:trace>
  <inkml:trace contextRef="#ctx0" brushRef="#br0" timeOffset="1364">1304 417 20028,'-10'-9'806,"2"1"-728,8 8 241,0 0-184,65-12-12,-36 8-50,52-6-62,-53 14-61,3 4-180,1 1-229,3 3-381,2 1-471,1 2-627,0 1-963,0 1-1255,-1 0 207,-6-3 3860,-6-1 0,-13-7 0,-5-2 0</inkml:trace>
  <inkml:trace contextRef="#ctx0" brushRef="#br0" timeOffset="2013">2027 548 22094,'-47'32'235,"0"0"1,4-5-107,13 23 0,13 1-34,24-24 0,5-8 6,-3-13 5,-2-1-16,1-2 11,-1-2-40,1 0 29,0-1 5,1-2-5,0-2 78,6-7-107,-3-1-5,3-4 0,-6 1-11,0 1-17,-2-1-6,-1 1-16,-1 2 0,0 0-6,-1 2 0,0 2-6,0 0-5,-2 3-163,1 0 12,-2 2-197,0 2 337,-1 3 11,0 1 0,2 2-17,-1 4 28,1-1 5,3 13-5,-1-9 45,5 18-23,-3-15 62,7 20-56,-7-20 84,8 14-33,-9-19 408,5 3-229,-8-11 302,4-3-488,-3-3-16,8-13-50,-5 4 16,11-23-33,-7 19-39,18-25 22,-12 24-34,19-16 17,-15 20 1,6-3 16,-8 9-40,6 1 46,-7 4-45,17 2 56,-18 3-1,21 15 12,-22-5-11,10 11 11,-12-8-5,0 1-1,0 0-5,-2 1-68,5 8-27,-5-6-62,3 5-90,-6-10-106,-2 0-179,0-2-224,-2 0-309,-2-2-419,0-1-667,-1-1-1221,0-1-4582,-1-2 7965,0 0 0,0-3 0,0-1 0</inkml:trace>
  <inkml:trace contextRef="#ctx0" brushRef="#br0" timeOffset="2350">2815 1 21719,'-8'54'484,"1"1"1,-6 39-278,7-60-61,1 2-28,0 0-51,0 1-17,2-1-16,2-1-1,0-3-10,1 0-12,1-4 6,1 0-23,2-3 12,0-2-17,1-3-17,-1-3-17,-1-2-45,0-4-442,3 1 303,-2-6-57,4 0-118,-2-4-257,1-1-313,1 0-516,2-1-1025,1 0-7316,2 0 9691,-4 0 0,-2 0 1,-6 0-1</inkml:trace>
  <inkml:trace contextRef="#ctx0" brushRef="#br0" timeOffset="2564">2508 373 24301,'56'-20'183,"0"-1"0,-3 2 0,-8 3-127,-8 11-28,2-1-28,3 3-45,-1 1-534,1 1 159,-2 3-426,-4 2-717,-3 2-1753,-5 5-5600,-6-1 8916,-6 0 0,-9-5 0,-2-3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00:39.9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5 416 20492,'3'24'280,"-1"-3"-173,-2-9 16,0 0 11,0 1-16,-1 0-12,-1 0-27,1 1-12,0-1-11,-1 0 5,1-1-16,0 0 6,0-1-7,1-1 18,0 0 11,0 0 44,0-1 24,0-1-6,1 2 16,0-4-28,2 1-11,-1-2 11,1-1 6,0-1 28,1-2 11,0 0 28,1-1-23,1 0-10,0-1-23,1-2-39,1-2-6,1-3-17,1-2-11,0 0-11,-1-3-5,0 0-6,0-1-1,-1-1 1,-1-2-6,-1 1 12,-1 0-6,0 1 22,-1 1-34,-2 1-5,1 3-11,-1 2-22,-1 3 5,0 0-23,-1 3-50,0 0-666,0 2 678,0 4 44,0-1 11,1 5 6,0 1 17,2 1-17,1 2 6,1 0 10,0 2-4,2-2-1,2 1 0,0-2 11,2-1-27,0 0 44,0-2 0,1-1 12,1-2 27,-1-1-11,0-1 6,1-1 11,0-1 0,-1-1 22,0 0 23,-1-1 11,1-1 0,-2-2 6,-1-3-6,0 0-28,-1-3-22,0 0 16,-1-2 6,-1 0 23,-1-1 16,0-2-22,-2 1-17,0-1-17,-1 0 28,-1-1-28,0 1-5,-1-1-6,0 0-45,-1 1 34,-1-1 5,0 1-10,-2 0-7,-1 1-22,1 1-16,-2 1-12,1 1-17,0 1 6,0 1-22,2 1-6,-2 1-6,3 2-100,-1 1-124,1 1-190,1 2-263,-1-1-40,2 2 1,-2 1-29,-1 2-94,-2 3-522,-1 5-1238,-2 2-823,-1 3-4788,-1 0 8244,2-3 0,4-5 0,2-5 0</inkml:trace>
  <inkml:trace contextRef="#ctx0" brushRef="#br0" timeOffset="573">727 394 22800,'-49'-3'28,"7"2"-11,31 10 11,0 1-6,1 0 23,1 0-11,1 1-6,0-1 11,1 1-17,2 0 1,0 0 5,1 1-6,1-1-5,1 1-11,1 1 10,1-1-21,0 1-1,2 0 6,1-2 6,2 0-1,2-2 18,2 0 22,0-1 16,3-1 18,0-1-1,2-2-11,2-1 6,0-1 0,2-2 0,-1 0 33,0-1 23,-2-1 11,-2-2 39,0 0 17,-3-1 11,-2 0-16,-1-2-29,-2 1-22,-1-3-39,-1 0 0,-1-2-22,-1-2-7,-1-1 1,0-1 0,-1 0 5,-2-1 1,-1 1-12,-2-1-17,1 1 12,-2 0-17,2 2 22,-1 0-11,1 4-11,-1 0-17,2 3-34,-1 2-16,1-1-62,0 3-62,1 0-50,-1 1-61,1 1-41,-1 0-21,0 0-45,-1 3-4408,-14 22 2391,12-11-738,-12 16 161,16-19-2654,-1-2 5612,2 0 0,1-6 0,0 0 0</inkml:trace>
  <inkml:trace contextRef="#ctx0" brushRef="#br0" timeOffset="1038">858 526 15501,'12'9'684,"-2"-2"-611,-10-7 2722,0 0-2448,13 26-5,-9-18 11,10 19-28,-13-25-23,-1 0-22,1 0-11,-1 0 5,0-1-11,0 0-16,0 1-23,0-1 2784,0-1-2947,1-3-33,-1 0 1,1-4-12,0 0-17,0-3 0,1 0 11,1-3 0,0-2-22,0-1 22,1-2-5,0 0-6,0-2 5,0-1-5,-1-1 11,-1 0-22,-1-1 22,0 1-11,0-1 0,-1 2 23,0 1-1,0 0 29,0 3 10,0 1 29,1 3-6,1 3-11,0 1-17,1 1-28,1 2-6,-1-1-11,2 1-16,1-1-1,1 2-5,2 0-23,1 0-5,0 1-34,2 2-33,1 1-40,0 1-45,-1 0-38,1 4-57,-1 0-84,-1 4-89,1 0-129,-2 0-145,0 2-299,-1-2-636,-1 2-1340,-1-2-420,-1 1-4408,-1-1 7836,0 0 0,-4-5 0,0-1 0</inkml:trace>
  <inkml:trace contextRef="#ctx0" brushRef="#br0" timeOffset="1520">1274 0 22963,'26'38'296,"-5"-4"-184,-15-12 23,0 1-29,-1 1 12,1 1-1,-2 1-21,0 0 10,0 1 0,-2 0-5,0 0-11,-1 0-12,1 0-5,-1-2-11,0 0-12,-1-2-16,1-1-6,-1-3-12,0-2 24,0-2-12,-1-1 0,0-3 5,-1-2-22,0-2 1,1-2 4,0-1-10,0-2-12,1 0 1,0-1-96,0-1-5,-1 1-74,1 0-55,0 0-78,0 0-79,0 2-107,0-1-117,0 1-213,0 0-375,0-1-729,-1 1-1164,1-1-46,-1-1-3320,0 0 6463,-1-1 0,2 0 0,-1 0 0</inkml:trace>
  <inkml:trace contextRef="#ctx0" brushRef="#br0" timeOffset="1978">1537 219 22615,'35'-38'90,"-9"8"-84,-32 31 10,-1 2-4,-5 3 10,-2 2 0,-4 3-5,-3 0 6,0 2-7,-2-1 12,1 1 6,2 0 5,0 0 12,2-1 27,0 0-5,2-2 5,2 0 1,2-3-23,2 0-6,4-1-11,1-2-11,2 0 6,2-1 27,0 0 57,1 0 78,2 0 45,2 1 5,2-1-44,4 2-68,1 0-50,2 0-33,2 0-18,0 0 6,1-1-22,-1 0-6,1 0 6,0 1-6,0-1 29,1 0 4,1 1-4,1 0-7,0-1-5,0 1-5,1-1-12,-2 0 6,0 1-6,-2-2-11,-1 1 0,-1-1 5,-3 0-21,-3-1-7,-1 0-33,-4-1-56,-1 0-50,0-1-73,-2 1-57,0-1-60,0 1-40,0 0-129,0 0-162,-2-1-343,0 0-939,-1 0-1547,-1 2-4834,0-1 8346,0 2 0,2-2 0,1 0 0</inkml:trace>
  <inkml:trace contextRef="#ctx0" brushRef="#br0" timeOffset="2498">2019 219 23030,'-17'-25'22,"-2"7"29,-4 25 10,-1 1 23,-2 0 0,2 1-5,-1-1-29,2 1-22,2-1-17,2 0-11,4 1-5,2-2-23,3 1 0,3-1-6,2 0 34,3 0 0,2-2 28,1 2 34,3-2 10,3 2 52,4-1-1,3 2-22,4-1-17,2-1-23,2 0-16,1 1-17,0-1 6,-1 0-23,-1 0-6,-2 2 1,-1-1 22,-1 3-28,-1 0 0,0 0-11,-2 1-28,0-1 33,-2 2 0,-1-2 6,-3 0 12,-1 0 32,-4-1 74,-1 0 67,-2-2 50,-3 0-28,-4 0-61,-5 0-51,-3 0-45,-4 0-10,-2 0-18,-3-1-22,-1-1-17,0-1-16,0-2-29,1-1-44,3 0-18,2-1-139,3 0-162,6 0-236,0-1-347,5 1-639,1-2-1596,2 1-499,1-1-4497,1 1 8239,0-1 0,0 2 0,0-1 0</inkml:trace>
  <inkml:trace contextRef="#ctx0" brushRef="#br0" timeOffset="2860">2238 285 23831,'5'52'285,"-1"-5"-195,-4-23-6,0 1 11,0 0-33,0 0-6,0 1 0,-1 1-12,1-2-16,-2 1 17,1-1-22,-1 0 10,0 0 1,0-2-23,1-2 11,0-1 1,1-4-12,-1-2 0,1-3-22,0-2 11,0-3-28,0-1-22,0-2-23,0-2-73,0 1-1103,0-2 622,-1 0-606,1-1-1679,-2-1-1507,2-3-3938,0 0 8357,0 0 0,0 2 0,0 2 0</inkml:trace>
  <inkml:trace contextRef="#ctx0" brushRef="#br0" timeOffset="3227">2063 394 23254,'13'-52'226,"1"0"1,13-32-115,-9 76-16,3 3-18,0 0-28,0 3-5,0 0-22,-1 1-12,1 1-6,-2 4-10,0 0 27,-1 5-44,0 1 11,-3 2-1,0 2-16,-2-1 6,-1 2-6,0-2 0,-2 1 0,-2-1 17,-1 1 5,-1-1 17,-2-1 12,-2 1 44,-2-1 34,0 0 22,-3-3 17,-3 2-45,-5-2-22,-3-1-34,-4 1-28,-2-3 6,-1 1-28,-1-2-11,0-1-51,2-1-67,2-1-84,2 0-129,3-1-134,3 0-224,3-1-522,3 1-369,2-1-784,1 0-941,5 0-2409,0 0 5736,4 0 0,-4 0 0,-1 0 0</inkml:trace>
  <inkml:trace contextRef="#ctx0" brushRef="#br0" timeOffset="3737">2807 329 24643,'-29'-48'-191,"0"9"158,12 42 55,-3 2-5,-2 3 0,0 2 5,-2 0-33,1 1 22,2 0-17,-1 1 1,4 1 5,1 0 0,3 2 11,4-1-11,2 1 0,3-1 6,2 0 5,2-1 6,0 0 33,4-1 0,1-2 34,5 0 17,1-2 22,1-2-11,3-1-5,1-2-12,0-2-67,2 0 22,0-2-22,-1-3 7,1-2 21,0-2-17,0-2-6,-1-2-5,1 0 0,-3-2-16,-1 0-12,-2 0-6,-2 2 12,-1 0-18,-2 2 7,-2 1 5,1 3-34,-3 0 23,-1 3 0,0 0-12,0 3-224,-1-1 247,0 3 0,0 1 0,0 4 12,0 2-12,0 1 11,0 2-11,0 2 0,0 0 0,2 1 0,-1-1-17,2 0-22,0 0-34,0 0-89,0-2-68,-1 1-162,1-2-134,0-1-174,0-1-292,0-1-621,1-1-1333,1-1-656,0 0-4637,1-2 8239,-2-2 0,-1-1 0,-2-1 0</inkml:trace>
  <inkml:trace contextRef="#ctx0" brushRef="#br0" timeOffset="4077">3245 241 22974,'-80'-11'319,"12"5"-173,45 15-46,0 2 1,1-1-28,1 2-28,2-2 28,3 2-34,1 0 6,3 0 11,1 2-6,2 0 12,3 1-6,1 1 22,3-1 12,0 0 61,2-1 22,3 0 23,3-2-16,4 0-46,3-1-33,3-1-45,1-2-23,3-1-33,2-2-39,0-1-39,2-2-51,1-1-117,1 0-124,-1-1-140,1 0-156,-1 0-157,-1-1-416,0-1-967,0-3-1374,-3 0-4166,-2-1 7746,-4 1 0,-8 2 0,-2 1 0</inkml:trace>
  <inkml:trace contextRef="#ctx0" brushRef="#br0" timeOffset="4504">3355 351 16919,'8'0'5517,"-1"1"-5063,-7-1 935,0 0-1266,47-6 6,-30 5 11,37-5 0,-43 6-6,0 0-22,0-1-17,1-1-11,-2-1-5,0 1-18,0-2-4,-1 0 4,0-1 7,0-1-1,-1 0 17,0 0 11,-1 0-11,-2-1 0,0 1-11,-3-2-23,-1 0-33,0-1 5,-1-1-27,0 1-6,-3 0-17,0 0-28,-4 1-17,0 1 11,-2 0 1,1 1-7,-2 3 7,0 1 16,-2 1 6,-2 3 33,-1 2 1,-2 4 16,-2 1-6,0 3 23,0 1 12,-1 1 16,2 2 22,1 0-5,2 2 22,2 0 6,1 2 11,3 0 11,2 1 17,3 0 0,1 0 17,3-1 0,3 0-1,2-1-16,7 0-11,2-2-28,5-1-23,4-3-27,4-2-23,5-3-45,4-4-56,4-2-140,5-1-201,2-2-264,3-2-672,1 0-3302,1-5-5050,-7 1 9702,-6-1 0,-18 5 0,-9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4:41.3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138 550 24654,'-1'-27'-258,"-3"9"236,-7 24 11,-2 5-1,-2 2 12,-2 3-11,1 1 11,0 2 0,1 0-17,3 1-5,1 6 11,5-7 145,6 12 12,4-20 263,22 4-342,-8-17 22,23-8-33,-18 0 292,28-25-230,-31 18 167,15-25-229,-30 27 17,1-10-73,-9 14-425,-10-9 161,3 13-1259,-18-4 548,16 10-2581,-12 6 441,13 1 3115,-5 6 0,11-6 0,-1-1 0</inkml:trace>
  <inkml:trace contextRef="#ctx0" brushRef="#br0" timeOffset="434">883 155 20974,'-35'-77'599,"4"14"-554,21 57-56,-2 1-23,0 3 23,0 1 22,-2 1 135,-8 6 106,-16 16-180,11-4 523,-15 36-270,30-26 660,-12 47-738,16-38 201,-10 52-364,12-50 0,-5 50-79,8-51 6,-1 40 17,5-49 6,0 11-12,2-24 1,-1-4-34,1-1-1,1 1-4,-2-5-57,2 4 28,-4-7-381,2 5 90,-2-5-179,0 3-246,-1-3-332,0 2-391,0-1-566,0 0-841,-2 1-2200,2-1 700,-1-1 4391,0-1 0,2-1 0,-1-2 0</inkml:trace>
  <inkml:trace contextRef="#ctx0" brushRef="#br0" timeOffset="673">291 462 25394,'54'-14'187,"0"-1"1,39-9-149,-65 22-39,1 1-62,-1 0-111,-2 2-164,-2 1-279,0 3-420,-1 1-734,0 2-1613,0 1-5567,-2-1 8950,-3 0 0,-9-5 0,-3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4:38.8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220 385 24861,'-33'-32'-39,"2"7"50,13 33 6,-2 1-6,2 2 0,-1-1-33,2 2 22,1 0 0,3 0-11,1 0 22,3-1-11,2 0 5,3 1 1,2-1 16,1-1 113,10 6-40,-4-8 314,14 4-297,-12-10-33,8-3-23,-6-2 5,2-3-33,1-1-11,-1-1-11,6-5-17,-5 3-17,3-3 16,-5 3-55,-1 2 34,0 2-1,0 0-22,-2 3 17,1 1-12,-3 1-66,4 4 100,-3 2-17,2 5-17,-2 0-33,1 3-106,1 1-107,1 0-184,0 0-236,1 0-364,0-2-409,1 0-673,-2-1-1287,0-3-4710,-2-1 8160,-1-4 0,-3-2 0,-1 0 0</inkml:trace>
  <inkml:trace contextRef="#ctx0" brushRef="#br0" timeOffset="329">417 13 23814,'24'37'616,"-5"-2"-487,-21-11-12,-1 0-16,1 1-6,0 2-22,0 0-17,1 2-17,-1 1-16,1 0-1,0-1-16,0 0-1,1-1 29,0 16-17,0-19 5,1 11-84,0-20-5,1-7-470,1 1 139,-2-7-2963,4-4-229,-1-3 3590,5-6 0,-6 6 0,1-2 0</inkml:trace>
  <inkml:trace contextRef="#ctx0" brushRef="#br0" timeOffset="533">176 232 23007,'83'-41'348,"-12"9"-309,-46 28-17,-2 2-11,0 0-22,-2 2-11,-1 0-57,-3 0-83,-1 0-196,-1 0-416,-3 0-682,1 2-1389,0 0-5030,-2 2 7875,-2 0 0,-5-2 0,-1-1 0</inkml:trace>
  <inkml:trace contextRef="#ctx0" brushRef="#br0" timeOffset="982">767 232 20184,'-16'5'1876,"2"-2"-1461,13-5-79,0-1-61,-1 0-46,1 1-5,-1 0-5,1 1-51,0 0-56,0 1-297,0 0 219,1 4 55,-1 0 40,1 4 33,0 1 23,-1 3-11,0 0-12,0 1-16,-1 2-57,2 0-21,-2 2-24,2 0-27,-1 2 6,1-2-18,0 2-16,0-3-17,0 0 11,0-3-16,0-1-40,2-4-230,-1 3-5,2-4-145,-1 2-247,-1-4-364,0 0-505,0-2-823,0-1-1220,0 0-4493,0-2 8105,-1 0 0,1 0 0</inkml:trace>
  <inkml:trace contextRef="#ctx0" brushRef="#br0" timeOffset="1165">833 13 21052,'1'3'2431,"0"-1"-6508,-1-2 1937,7-12-969,-2 14-4603,5-9 7712,-6 15 0,-2-3 0,0-3 0</inkml:trace>
  <inkml:trace contextRef="#ctx0" brushRef="#br0" timeOffset="1547">855 188 22968,'16'48'285,"1"0"1,9 33-157,-25-60-39,-1 1-12,2 1-22,-1-1 1950,27 49-1480,-11-59-347,24 21-123,-25-60 6,-1-6 44,-4 6-83,-4 6-12,7-21-17,-7 20-218,9-18 0,-8 26-1020,10-8 640,-9 17-2690,12-1 1312,-11 7-741,5 1-525,-9 2 3248,-2 1 0,-2-2 0,0 0 0</inkml:trace>
  <inkml:trace contextRef="#ctx0" brushRef="#br0" timeOffset="1913">1183 341 23657,'79'-10'939,"0"-1"0,-3 2 0,-25-4-871,-50 3-18,-1 0-22,0 6-11,-1 0-34,0 0-33,-1 2-146,-4 0 100,0 1-27,-15 6 123,9 1-5,-11 6 5,10-1 11,1 1 11,0 2 1,4 1-1,0 0 12,3 0-6,3 1 5,0 0 1,2-1-6,0 0 123,8 6-89,0-9 33,34 11-207,-19-18-112,24 6-185,-22-7-236,1 2-536,-2 0-931,-2 3 2112,7 8 0,-16-10 0,2 6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4:36.308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381 66 21209,'-7'-24'846,"1"5"-728,0 18-34,-2 0-50,-1 1-6,-4 2 0,-1 1-12,-2 4 24,-3 3-7,-1 4 12,-1 2 22,-1 2 34,-1 4-11,0 3 10,1 1-10,-1 4-23,1 1 28,1 1-11,1 1 0,2 2-33,2-1 5,3 1-17,4-2 56,3 13-39,3-13 213,22 44-196,-5-44 39,35 41-174,-26-51-72,14 9-113,-18-20-145,0-2-252,-1-2-465,0-2-789,-2-2-1698,0-1 3596,-1 0 0,-7-2 0,-1 0 0</inkml:trace>
  <inkml:trace contextRef="#ctx0" brushRef="#br1" timeOffset="618">841 1 25039,'-25'84'-2291,"4"-11"1442,18-45-242,0 1 422,1 0 181,-1 2 172,1 0 10146,0-1-8360,-1 1-2958,2-1 32,-1-2 333,1 0-3,1-4 15,-1-2-33,1-2 1155,0-5 6,0-3 39,0-4 78,0-3 79,0-2 123,0-2 515,0 0-784,0-5-78,0-2-11,0-5-1,0-1-5,0 0 6,-1-2 5,-1 0 11,0-1 1,0-1-12,-1 0 0,-1 0 0,-1 0-39,-3-6 28,1 7 6,-2-3-146,-7 1 62,4 9-191,-20-2 252,14 12 6,-28 14 44,25-2 29,-26 24-23,31-20-28,-17 26 6,22-25-6,-7 20 12,14-24 38,0 13-16,6-18 162,10 7-83,-2-11 38,25 1-117,-14-6-252,40-2-85,-29 0-2688,41-2 337,-40 2 2671,17 1 0,-36 0 0,-1 0 0</inkml:trace>
  <inkml:trace contextRef="#ctx0" brushRef="#br0" timeOffset="1065">928 439 21450,'97'-4'936,"-18"2"-662,-66 2-55,-1 0-29,0-1-44,-1 0-34,-1 0-12,-1 0 1,-1 0-22,0 0-1,0-1 6,-1 0 11,0-1 17,-2 0 28,2-1 6,-1 0 5,1-1 17,-2-1 11,1 1-33,-2-2-6,-1 1-34,-2-2-33,0 1 0,-1-2-12,0 2-15,-2-1-35,0 2-5,-2-1-23,-1 2-23,-2 1 6,-1 1-33,-2 0 0,-2 2 5,0 0 29,-2 4-1,-1 1 23,1 5-6,-2 0-28,-5 8 29,6-4-7,-4 7 1,9-6 5,1 0 11,3 0 6,2 1 28,2 0-22,2-1-6,0 1 0,2-1-6,2 0 1,4 0-6,1-1-40,2 0-78,3-2-83,1 0-108,1-2-105,2-1-124,0-1-196,0-2-308,1 0-381,-2-2-3758,10-1-1983,-8-1 7175,4-1 0,-16 0 0,-3 0 0</inkml:trace>
  <inkml:trace contextRef="#ctx0" brushRef="#br0" timeOffset="1434">1432 461 20526,'36'69'504,"-6"-12"-207,-29-52 106,-1-1 118,0-1 62,0-1-1,0-1-106,-1-1-140,-1 1-140,0-1-89,-3-3-35,2-1-27,-3-3 0,2-1-11,-1-2-1,1-2-5,1-1-5,0 0-1,0-2 12,1 1 10,2 0 1,-1-1 17,1 1 44,1-6-50,1 6 107,19-20-112,-6 20-7,15-12 7,-11 16-12,0 0-28,2 2 12,0 0-23,0 2-34,0 1-28,-1 2-78,-2 0-107,0 3-105,-1 0-124,-2 4-140,0 1-1328,3 8 482,-4-2-555,1 4-1046,-6-3-4672,-2-2 7735,-1-1 0,-4-4 0,0-2 0</inkml:trace>
  <inkml:trace contextRef="#ctx0" brushRef="#br0" timeOffset="1659">1958 307 21920,'10'50'-750,"-1"-1"0,8 33-354,-15-71-392,0-2-592,1-2-971,2-2-3875,0-2 6934,2-1 0,-4-1 0,-1-1 0</inkml:trace>
  <inkml:trace contextRef="#ctx0" brushRef="#br0" timeOffset="2149">2089 88 18537,'-6'-5'3966,"1"0"-3439,5 5-1143,0 0-6504,-9 66 8039,7-42 252,-7 51-438,9-63 24,1 1-23,1-3-74,2 1-128,1 1-78,0 2-62,1-1-34,1 2 287,4 7-382,-2-6-16,3 5-7,-4-7-27,0-2-11,1-1 408,6 6-369,-6-9 880,7 5-769,-12-11 253,4 0-403,-6-5-57,2-2-33,1-3-50,0-2 0,2-2-40,0 0 40,5-8-29,-3 3 57,11-17-79,-10 16 6,12-20-12,-14 23-128,7-12 6,-10 19-79,1-3-157,-5 8-157,0 2-1333,-1 0 1082,1 3-320,0 1-443,1 3-739,1 1-1232,-1 1 3495,1 3 0,-1-5 0,0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4:44.4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1 105 24049,'30'26'1053,"-3"-6"-829,-15-19-61,1-1-23,0 0-45,0-1-28,0-1-16,0-1-18,0-2 23,-1 1-11,-1-2 17,-1 1 10,-1-1-16,-2 0 12,-1-2-7,-1 2-10,0-3-7,-2 1 1,-1 0-17,0 0 0,-2-1-11,0 1-11,-2-1-34,-5-3 16,0 5-21,-3-3-130,-7 2 102,4 5-34,-18 3 78,15 6 0,-8 5 11,11 1 1,0 0-1,1 3 1,2 0 10,2 2 12,2 0 73,2 24-57,3-20 34,8 25-61,1-31 0,6 4-12,-2-7-22,1-1 6,0-2-51,1-2-62,0-1-357,9-2 26,-5-1-228,5-1-393,-6-1-750,-1-1-1815,-1 0-5170,-2 0 8822,-3 0 0,-5-1 0,-1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4:44.7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38 285 24155,'-2'53'484,"1"0"1,-4 40-227,-1-55-689,1 0 549,-2 3-34,2 0-34,2 0 1,0-1-18,3-1 95,0-1-111,2-3-34,1-1 22,2-3-44,4 12-6,-4-19 126,1 7-210,-4-20 6,-1-4-595,0 0 687,0-6-1537,1-1 719,1-3-686,2 0-1377,0-3 2912,4-1 0,-5 4 0,1 0 0</inkml:trace>
  <inkml:trace contextRef="#ctx0" brushRef="#br0" timeOffset="485">235 811 24508,'66'38'728,"-12"-8"-559,-45-30-29,1 0-23,0-1-10,0-2-40,2-1 0,-2-2-5,3-1-12,-1-1 1,1-1-23,0-2 50,9-11-44,-9 7-6,5-8-6,-12 11 6,-1 0-11,-2 1 22,-1 1 0,-1-3-22,0 4-34,-3-2-28,-2 5 1,-2 2-35,-4 1-5,-2 2 23,-4 1 16,-3 3 17,-3 1 5,-1 6 1,-2 0 16,2 3 51,-26 24-28,24-15 5,-18 19-10,30-24 10,3 1-11,3 0 17,3-1 34,3 7-6,5-6 0,4 5 0,6-10-6,3 0-16,3-2-23,4 0-22,1-1-40,3-3-77,1 1-85,0-3-101,0-1-157,-1 0-218,-4-2-307,-2 0-2914,1 0 286,-8-1 3624,1 0 0,-11-1 0,-1 0 0</inkml:trace>
  <inkml:trace contextRef="#ctx0" brushRef="#br0" timeOffset="826">695 898 24788,'40'57'577,"-8"-12"-285,-28-44 5,-2 0-40,-1-1-44,1-1-118,-1-3-33,1-2-29,-1-4-5,0-1 12,-1-9-18,-2 3 40,-1-22-46,1 16 91,0-38-46,5 35 175,10-32-180,-1 38 16,25-19-49,-16 23-51,30-9-45,-29 17-336,22 2 191,-27 8-1020,19 11 448,-23-2-4066,12 24 1243,-19-15-4861,2 10 8474,-7-16 0,-1-6 0,0-4 0</inkml:trace>
  <inkml:trace contextRef="#ctx0" brushRef="#br0" timeOffset="1298">1440 745 25359,'-8'-39'-11,"-2"8"28,-7 33-11,-2 1-6,-3 4 16,1 2 2,-2 2-7,1 1 6,1 1 16,2 2-10,0 0 10,4 1 18,1 1-29,4-1 12,3 0-12,3-1 23,2-2 5,1 0 12,2-2 22,1-1 0,2-3 34,1 0 10,1-4 136,4-1-164,-1-1-27,4-3 78,12-12-123,-7 2 6,25-22-45,-23 17-12,11-10-38,-14 14 27,-1 0 23,-1 1-11,-2 3 27,-1 1-10,-5 3-40,-2 2-11,-2 1 17,-1 2-17,-2 0 39,0 7 34,0-1-12,4 21-5,-1-10-11,4 10 17,0-11 5,1 0-28,1 0-67,1-1-123,-1-2-129,0-1-140,-2-1-186,-1-2-228,0-3-420,-2-1-959,0-2-1529,-1-2-4856,-1 0 8654,0-1 0,-2 0 0,0 0 0</inkml:trace>
  <inkml:trace contextRef="#ctx0" brushRef="#br0" timeOffset="1650">1834 285 25914,'-12'42'325,"3"-4"-246,2-10-7,2 1-16,-1 2 0,1 1 0,1 1-33,2 0-23,1 1 5,0-1 7,1-2-24,0 0 18,2-1 0,0-2-6,2-2 11,-1-2 22,0-3-27,-1-2-12,1-4-10,-2-1-29,0-3-28,-1-1-22,1-3-28,-1 1-34,1-2-28,-1-2-67,0 1-96,0-4-150,1 1-275,-1-2 773,0 1 0,0-1 0</inkml:trace>
  <inkml:trace contextRef="#ctx0" brushRef="#br0" timeOffset="2134">1549 548 25163,'53'-19'129,"-5"3"-101,-24 16-17,2 0 6,-2 0-11,2 0 5,-2 1-17,0 0-33,-3 2-22,0 0-85,-2 1-117,0 0-213,-2 0-5389,26 9 2976,-18-4-4315,34 13 6454,-39-11 1730,14 11 801,-24-13 5601,2 10-5611,-9-11 1752,-3 16-3120,-1-14 118,-1 13-342,1-12 235,0 11-324,1-9 27,0 12-105,0-15-85,-1 11-39,0-11-689,-4 12 331,2-12-2169,-8 13 656,5-14 1983,-5 7 0,8-12 0,0 0 0</inkml:trace>
  <inkml:trace contextRef="#ctx0" brushRef="#br0" timeOffset="2338">2140 395 24167,'16'-44'-2577,"-3"12"875,-7 44-1110,0 2-1647,1 2-2419,-1-1 6878,-1-2 0,-2-7 0,-2-2 0</inkml:trace>
  <inkml:trace contextRef="#ctx0" brushRef="#br0" timeOffset="2716">2381 592 18212,'-3'-6'1933,"1"2"-1407,2 4 2001,0 0-2337,-59 68-1984,41-43 1940,-44 53 372,56-61-423,2 0 23,1-2-17,1-1 369,4 4-218,2-8 3084,85-32-3202,-54-2-92,14-4 0,-5-2-20,-32 1 58,-9 1-74,-4 15-12,-2 0-22,-2 1-22,-1 0-34,-1 2-599,-8-2 386,6 7 0,-6-1-17,6 8-56,-1 1-134,0 3-134,0 1-146,2 1-1653,1 5 376,3-4-885,1 3-275,3-2-3276,0-2 6497,0-1 0,0-3 0,0-1 0</inkml:trace>
  <inkml:trace contextRef="#ctx0" brushRef="#br0" timeOffset="3106">2513 745 24307,'8'25'1255,"-1"-5"-897,-7-20-72,2 0-68,-2 0-84,2-3-83,1-1-6,0-4-6,1-2-22,0-1 5,0-1-11,1-2-11,-1 0 34,1-1-12,0 1 182,35-22 1,8-2-194,-19 16-14,20-15 1,-2 12 18,-27 41-38,2 7 39,-3 3-6,-5-1 17,-4-7-17,0 0-16,-1 1-1,0 0 6,-1 0-6,0-1-5,0-1-6,-1-1 6,0-3-6,-2-2 6,0-1-90,-1 0-11,-1-3-268,4 3 49,-1-4-3489,19 8 437,-11-7-5640,14 4 9023,-19-8 0,-3-1 0,-4-1 0</inkml:trace>
  <inkml:trace contextRef="#ctx0" brushRef="#br0" timeOffset="3551">2972 1 25472,'53'18'199,"0"0"0,37 17-82,-67-11-16,1 3 45,-2 5-34,-1 1 16,-3 3-16,-1 2-28,-2 2 12,-1 2-12,-3 3 0,-1 2 16,-3 1-458,-2 0 436,-3 1 17,-1 1-3172,0 0 3133,-2 1-17,-2 0-258,-2-1 230,-1-1 17,0-3-5,1-3-23,0 9 0,1-17-355,-10 25 114,4-37-1167,-25 18 220,15-31 1188,-18 5 0,27-13 0,-2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4:43.3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269 169 24379,'-18'-75'420,"2"15"-352,9 55-24,-1 0-21,-1 2-23,-1 1 0,-2 1-28,-1 2-11,-3 1 11,0 4 11,-2 1-6,0 3 23,0 0-11,1 2 0,1 1 5,1 2 12,3 1-12,0 0 6,5 0-22,0 9 22,3-6 11,6 17-5,3-18-6,4 9 73,6-13 11,-1-4 387,23-4-404,-18-8 45,24-16-73,-27 5 0,8-9 6,-14 7-6,-1 2-5,-1-1 50,-1-4-51,-3 3 74,1-11-85,-4 14 1,0-7-68,-1 16-34,0-2-16,0 5-6,0 0 57,0 2 32,0 1 85,1 7-56,0 1-6,2 6 12,-2-2-23,1 2 11,0 0 0,0 1 0,1 1-33,1 0 11,1-2-17,0 1-180,5 5-22,-1-6-1646,8 14 734,-8-17-5827,6 9-15,-10-17 6984,1 0 0,-5-6 0,0 0 0</inkml:trace>
  <inkml:trace contextRef="#ctx0" brushRef="#br0" timeOffset="344">619 59 25500,'2'-34'-6,"-4"10"6,-18 33 6,0 3 0,-3 0-18,1 2 35,0 1-12,1 0 0,1 1 17,2 2-5,1 0-1,1 0 0,2 1 12,3 0-17,4 0 11,2-1 5,4 7 12,4-8 22,4 4 152,21-4-197,-7-9-207,40 2-44,-30-9-1368,46-8 578,-45 3-516,19-6-1142,-29 5-1519,-1-2-4182,-5 1 8378,-3 1 0,-6 2 0,-4 2 0</inkml:trace>
  <inkml:trace contextRef="#ctx0" brushRef="#br0" timeOffset="651">925 59 16325,'10'2'4682,"-3"-1"-3797,-7-1 2286,0 0-3132,-17-30 0,7 25 6,-16-22 0,12 34-12,-3 2-5,0 1 6,-2 1-1,1 2 2,0 0 9,2 1-4,1 1 66,-5 13-78,9-9 0,-1 9 11,10-12 28,3 6-16,3-5 44,17 15-84,-5-17-123,33 14-39,-24-19-1065,41 6 331,-34-13 37,47 1 0,-56-4 0,17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5:53.4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878 0 19669,'-25'7'751,"4"0"-449,18-2 23,-1 0-12,1 0-16,-1 0-28,0 1-33,-1 0 324,-7 9-426,4-4 180,-18 19-230,13-14 112,-20 24-123,18-21 151,-21 24-152,19-23 169,-25 27-162,22-24 100,-32 31-134,28-29 61,-30 30-72,31-31 66,-24 28-55,27-28 118,-21 26-113,24-28 68,-19 26-90,22-28 22,-16 25-28,17-25 40,-14 29-28,14-26 117,-15 35-101,15-32 141,-13 34-124,16-33 62,-11 30-95,12-31 27,-9 32-38,11-32 27,-7 35-50,9-34 45,-5 37-34,7-35-16,-2 42 21,3-36-10,-1 51-6,2-43 22,1 7 1,-1 1-23,1-5 14,2 6 0,0 1-9,1-8-2,4 6 0,0 0 19,1-6-2,4 14 0,1 2-20,-2-8 14,2 3 0,0-1-26,-2-8 18,2 4 0,1 1 22,1 2-6,6 14 0,2 0-33,-3-15 2,3 1 1,-1-1 3,-2-11-7,2 4 1,1 0 11,1 3 6,10 15 0,2 2-1,-6-12-14,8 11 1,-1 0 8,-8-17 8,-2-2 1,0-1-9,-2-3 25,8 7 1,2 1-10,-2-4 15,3 2 0,0-1-14,-7-8 5,2 2 1,0 1-46,-1 3 51,11 15 0,1 1-17,-8-11 6,2 3 0,1-1 11,-7-11 17,3 3 0,0 0-34,3 1 11,12 11 1,0 0 5,-7-14 44,8 7 1,0-3-39,-12-13 27,33 28 18,-36-32-35,9 6 1,2 0-28,-1 0 19,1 0 1,0 0-9,-8-7 50,39 31-72,-35-28 13,13 10 1,1 0-14,-8-6-6,11 9 0,1-1 5,-12-9 3,5 4 1,0 0 2,-7-7 9,5 1 0,0-1-9,-7-7 22,5 2 1,-1-1-17,-6-5 33,36 18-27,-44-21 27,49 27-16,-45-25 13,8 6 1,-1-2-31,-9-6 27,32 14-27,-32-17 56,53 18-56,-44-16 2,9 2 1,1 0 8,-11-5 6,44 9-18,-43-13 9,12 1 1,1 0-21,-3-2 9,10 3 0,0-1 3,-18-2 0,51 8 5,-57-10 18,42 7-29,-49-8 28,35 9-56,-41-8 23,23 8-6,-29-7 39,25 9-39,-27-9 6,19 9-6,-28-12 11,4 4 6,-10-6 50,0 1 0,-3-2 90,0-1-111,-1 0-46,0-1 0,0 0 0,0-2 0,0 1 0,-1-1 0,-1-5 0,0 4 0,-5-13 0,4 9 0,-3-6 0,1 4 0,1 1 0,-1-3 0,0 1 0,-1-2 0,0 1 0,-1-1 0,-7-13 0,3 10 0,-14-21 0,12 21 0,-16-15 0,17 19 0,-15-9 0,15 14 0,-10-5 0,12 7 0,-6-3 0,10 6 0,-3-4 0,6 5 0,-1-1 0,4 2 0,-1-1 0,3 1 0,1 1 0,1 2 0,1 1 0,0 0-29,7 6 6,-4-4 23,11 10 0,-10-7 6,11 11 16,-12-10-27,11 9 21,-11-10-21,7 7-12,-8-9 23,5 4-18,-8-7 12,3 2 6,-4-4-17,2 4 16,-2-3-10,5 6-1,-5-6 12,4 5-12,-4-4 12,2 0 5,-4-1-28,1-1 23,-2-1-6,3 2-17,-1-1 6,3 4 0,-2-4 11,2 5 0,-2-4-34,6 5 34,-5-4-11,6 5 0,-5-5 16,2 4-10,-4-5 10,1 2 6,-3-4-22,0 2 11,-1-2 0,2 0 0,-2 0 17,0 0 17,0-1-29,0 2 1,0-2-17,0 2 16,0 0-5,-2 1 51,-12 13-22,2-3-29,-29 30 0,18-19 0,-38 38 0,31-33 0,-41 33 0,39-37 0,-36 24 0,43-32 0,-16 10 0,32-21-489,-1 2 153,10-6-1719,14 6 218,-3-3 1837,30 5 0,-27-7 0,11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5:57.8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936 27 18588,'44'-14'1232,"-8"3"-985,-26 10-62,2 1-29,-1 0-21,1 0-29,-1 0 12,0 0 94,5 0 203,11 5-292,-8-2 146,12 9-135,-18-5 343,25 15-393,-19-10 106,30 21-128,-30-19 100,25 22-111,-24-18 55,20 17-55,-20-18 128,32 29-146,-28-24 119,25 25-80,-31-29 410,20 25-364,-20-22 234,21 27-240,-26-29 73,13 13-112,-14-17 213,20 24-236,-17-20-11,11 15-11,-14-18 6,0-2-1,0 2-10,0 0 5,-1 1-5,0 1-12,-1 1 67,7 21-27,-7-14 38,9 36-44,-12-35 140,6 35-135,-10-34 124,5 42-118,-7-38 34,4 46-90,-3-42-34,5 30 28,-3-36 46,6 36-29,-5-34 22,4 40-16,-6-45 17,-1 37-12,-1-35 57,-1 45-57,0-38 12,0 47-23,0-46 45,1 45-34,-1-46 57,1 43-29,-3-45 73,-2 43-100,-1-45 49,-5 38-38,4-40 50,-10 39-67,9-37 50,-15 40-28,10-39 56,-23 46-67,15-42 45,-32 48-62,27-47 40,-31 43-40,32-45 23,-32 44-29,30-45-11,-4 8 1,0 0 16,1-5-6,-4 6 1,0 0-17,5-6 28,-2 3 0,0 1-6,6-6 11,-27 41 6,29-42-5,-29 43-18,28-43 46,-31 40-46,30-43 35,-24 26-12,23-33-12,-40 35 29,32-33-31,-7 7 0,-1 0-14,9-7 17,-44 35-23,42-33 20,-6 4 0,-1 0 9,4-3-23,-7 4 0,-1 0 17,5-4-12,-4 4 1,2 0-12,6-7 23,-35 29-28,42-33 28,-30 24-1,36-27-21,-21 20 10,28-25-16,-11 13 6,19-21-12,-2 4 6,8-10-40,1 0-33,1-1 84,2-1 17,-2 1 5,2-1-10,-2 1 4,1 0-21,-1-1-1,1 1-5,-1-2 5,0 2-5,0-1 0,0 0 17,1 1-6,2-3-6,-1 1 6,1-3-6,0 0-5,1-2 6,2-2-18,2-1-10,2-3-1,2-2 6,2-1-22,15-13 27,-10 10-38,26-26 33,-25 23-28,27-30 50,-28 28 12,20-25-12,-26 30 17,9-20 6,-16 23 5,4-14-10,-7 18 10,1-13-11,-3 16-5,0-10-6,-1 12 0,0-7-11,-1 8 5,1-1 12,-1 3 5,0 1-22,0 1 16,0-1-22,1 1 17,-1 0 17,0 1 0,0-3-23,0 2-16,-1-3 22,2 3 0,-1-3 17,1 3-17,-1-1 0,1 0 5,0 1-5,-1-1 0,1 0 6,0 0-17,0 1 11,0 1-28,0 0 45,0 0-17,0 1 0,0-1-12,-1 0-4,0 1 10,0 0 0,-1 2 12,0 0-6,-3 4 0,0 1 45,-8 13-34,3-6-33,-17 30 22,14-25 0,-12 23-17,15-24 22,-13 21 29,11-20 0,-17 27-23,16-26 6,-18 23-17,17-24 11,-16 18-17,18-21 23,-13 15 22,15-18-33,-18 22-1,16-21-5,-13 19-11,15-20 0,-4 13-11,8-13 33,-2 15 11,6-16-33,1 11 11,1-15-22,0 4 22,1-8 16,0-1 1,-1-2 50,1-1-61,0 0 5,-1 0-5,2 0 5,-2 0-5,1 0 44,0-1-39,1 0 0,1 0-5,2-1-12,1-1 12,3 1-12,1-2 6,2 0-5,2-1-1,23-9 6,-15 7 17,27-8 17,-27 8-34,44-14 11,-31 10-22,58-23 16,-53 20-5,38-15 6,-42 16 11,37-11-6,-39 13-11,37-11-6,-44 14-565,20-3 185,-35 9-992,3 4 112,-14 3 1266,-6 14 0,4-10 0,-3 6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5:59.9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246 307 19837,'-2'-14'1389,"1"3"-936,1 11 450,0 0-881,0 2 57,0 1 49,1 4-10,0 3-28,2 3-23,0 2-28,1 2-17,-1 1 6,3 8-16,-3-5 83,4 24-67,-4-20 45,1 30-29,-3-7-44,0-7 17,1 8-11,-2-36 44,3 10-27,-1-16 10,2 6-22,-2-9 17,4 5-28,-4-5-22,2 2 0,-4-5-158,2 1 57,-2-2-902,1-1 33,1-1 992,5-11 0,-4 9 0,3-8 0</inkml:trace>
  <inkml:trace contextRef="#ctx0" brushRef="#br0" timeOffset="433">180 613 11217,'-1'-11'4245,"1"2"-3208,0 9 4715,0 0-5460,28-37-35,-15 24-44,22-28-39,-22 33-29,1 1-27,1-1-23,1 1 28,6 0-100,-5 2 27,14 1-22,-16 6 22,14 11-16,-20-2 106,7 22-78,-13-16 234,-1 25-200,-6-23 156,-12 24-202,3-24 73,-24 23-72,18-25 44,-21 14-62,26-22-21,-8 2-897,20-12 274,2-2-3046,24-13 795,-6 4 2862,27-12 0,-30 16 0,6-3 0</inkml:trace>
  <inkml:trace contextRef="#ctx0" brushRef="#br0" timeOffset="766">552 570 20935,'-9'48'274,"1"-7"-184,8-29-12,0-1 0,0-1 1,2 0 22,0-3 44,3 1 34,0-2 80,1-2 32,-1 1 39,2-3 12,0-1-51,1 0-39,1-2-61,1-3-57,1-2-39,2-4 12,-1-2 285,10-15-40,-4-6-245,0 0 207,-10-8-269,-8 26-62,-8-10-68,2 20-295,-8-1 60,5 6-1679,-13 13 727,10-3 1272,-12 21 0,18-21 0,-3 7 0</inkml:trace>
  <inkml:trace contextRef="#ctx0" brushRef="#br0" timeOffset="1116">990 110 22498,'-3'-14'-28,"1"6"67,2 19 23,0 4 16,-1 3-11,0 2 6,-1 3 0,0 2 11,0 1-28,-1 2 33,1 29-55,1 20-23,0-10-11,1 11-11,2-51-45,0 19-11,0-29-700,1 9 178,-2-22-1500,0-1 341,0-2 1748,0-1 0,-1 0 0,0 0 0</inkml:trace>
  <inkml:trace contextRef="#ctx0" brushRef="#br0" timeOffset="1366">683 504 21551,'45'-36'-93,"-1"1"1,32-23-87,-59 52-96,1 2-100,-1 0-134,-2 0-158,0 1-218,0 1-4050,8-3 2600,-8 2 2335,7-1 0,-16 3 0,-1-1 0</inkml:trace>
  <inkml:trace contextRef="#ctx0" brushRef="#br0" timeOffset="1753">1121 176 23192,'10'80'434,"-1"1"0,5-4-417,-12 3 0,-2-8-12,0-45 1,0-5 33,0-16 45,0-4 303,0-1-130,0-1 219,3-5-465,0-1-11,11-19 0,-5 9-28,20-26 28,-13 22-56,23-21 40,-22 26-40,20-9 16,-22 19 7,13 6 55,-17 5-16,12 19-6,-15-8-129,11 27-28,-12-22-1232,7 27 415,-9-29-382,3 11-705,-5-19-1355,0 0 3416,0-2 0,-1-4 0,-1-2 0</inkml:trace>
  <inkml:trace contextRef="#ctx0" brushRef="#br0" timeOffset="2333">1975 0 23909,'-8'81'319,"2"-9"-224,2-38-22,2 3 6,-1-1-23,1 0-17,-1-2 6,1 0-17,1-4-6,0-2 0,0-2 12,1-3-12,0-2 1,0-4 5,0-3-45,0-3 51,0-4 184,0-1 550,0-7-729,0-2-145,2-21 50,1 6-118,13-35 79,-4 26-169,23-35 191,-17 36-112,25-24 157,-25 34-44,17-5 66,-24 18 68,9 12-40,-14 0 129,7 30-134,-9-17-62,3 32 40,-5-30-393,5 27 12,-3-30-2051,2 22 914,-3-28 1523,1 16 0,-3-23 0,0 5 0</inkml:trace>
  <inkml:trace contextRef="#ctx0" brushRef="#br0" timeOffset="2833">2457 373 24430,'5'-55'-123,"-4"13"123,-13 47 11,-3 3 0,-1 4 11,-3 3 18,0 3-24,-1 1 35,-7 12-40,8-6 67,-12 29-55,20-27-23,-6 28 11,19-26 28,-1-3 331,12-13-236,-5-16 79,19-18-168,-14 4 56,21-32-84,-21 24 22,17-31-28,-18 32-5,11-19-12,-16 30-55,2-3 5,-8 14 28,1 7 39,0 0-11,1 13-6,0-5 1,2 7 22,-1-5-6,1 0-11,0 1 0,1 0-6,1 0-11,0-1-34,0-1-833,9 10 161,-6-10-3679,15 12 907,-14-19 3495,7 3 0,-13-9 0,0-1 0</inkml:trace>
  <inkml:trace contextRef="#ctx0" brushRef="#br0" timeOffset="3189">2742 285 20308,'9'1'2291,"-1"0"-2275,-8-1 1076,0 0-890,-1 47-23,1-24-50,-3 39-17,2-35-28,-3 1 50,-1 21-111,3-19 72,-1 26-33,3-39 728,0 7-376,1-20 230,0-5-532,1-5 73,5-23-157,-2 8-6,3-16 1,-2 14 22,4-13-17,-2 8 72,12-25-100,-10 28-89,9-17 66,-12 29-145,3-5-39,-6 13-2151,3 1 1221,-2 3-3204,6 6 252,-3-1-4239,2 5 8328,-4-4 0,-3-3 0,-1 0 0</inkml:trace>
  <inkml:trace contextRef="#ctx0" brushRef="#br0" timeOffset="3583">3048 373 25141,'71'-13'493,"-14"1"-336,-50 7 6,-1-1-29,-1 0 12,0-1-51,0-2-22,1 0-1,-1-1-10,1 0 89,2-9-145,-3 8 156,2-12-341,-10 16 56,0-2-152,-18 14 264,7 1 0,-35 27 17,26-12 22,-24 24 5,30-24 46,-9 23-18,17-22 264,6 29-174,10-32 208,34 17-320,-13-27-106,38 1-107,-28-7-2464,43-1-1972,-40-1 4242,24 0 0,-48 0 0,-1-1 0</inkml:trace>
  <inkml:trace contextRef="#ctx0" brushRef="#br0" timeOffset="4733">48 1248 23136,'4'-79'-106,"-1"16"89,-3 63 51,0 3 38,2 3 40,-1 3 23,1 3 22,-1 3 100,-1 17-184,-2-6 106,-4 57-106,-4 5-62,1 0 6,-2 7-28,6-59 33,-3 28-11,5-37 17,-2 14-28,4-32-39,1 0-28,0-9-700,0-1 179,1-2-7870,12-16 331,-6 7 8127,9-11 0,-12 17 0,-3 2 0</inkml:trace>
  <inkml:trace contextRef="#ctx0" brushRef="#br0" timeOffset="5250">202 1205 13939,'9'7'4341,"-2"-2"-3377,-7-5 3690,0 0-4402,35-43-34,-20 30-44,28-33-29,-29 41-33,0 1-33,0 2-12,1-1-11,0 3 34,6-1-57,-6 2 74,17 12 156,-19 23-190,5-3 50,-32 44-106,1-38 8,-9 11 1,-3 1-26,0-1 5,-7 5 1,0 1-6,4-9 11,-22 33-11,32-49-22,-8 13 22,18-29 207,4 2-62,10-19 12,7-4-22,3-5-29,4-5-28,3-2-5,3-3 34,15-10-63,-8 6 18,41-22-56,-36 24-34,40-13-68,-50 27-788,18 1 312,-34 11-3310,2 13 169,-12-3 3713,-5 11 0,2-16 0,-2 0 0</inkml:trace>
  <inkml:trace contextRef="#ctx0" brushRef="#br0" timeOffset="5883">1165 1336 24228,'-16'-28'-22,"0"10"44,-2 36-16,1 2-1,-2 1-5,1 2 6,1 1 5,1 1 0,1 0 6,2-1 17,-5 23-34,10-23 22,-1 23 17,13-35 17,13 8-56,-2-14-179,32 0-67,-20-6-2062,43-6 538,-37 2 1770,32-3 0,-47 5 0,7 0 0</inkml:trace>
  <inkml:trace contextRef="#ctx0" brushRef="#br0" timeOffset="6250">1362 1511 16941,'-2'4'6878,"-1"-2"-6883,3-2 22,0 0-6,-15 2 0,12 2 0,-11 3 12,16 2 27,6 9-33,-3-6 95,13 12-51,-7-15 219,19 5-162,-15-11 184,20-5-206,-19-2 184,17-15-185,-20 8 219,9-23-202,-15 17 202,0-25-225,-9 24 62,-10-19-128,2 24-40,-18-9-22,14 16-241,-14-2 95,16 9-712,-6 8 466,13-2-1753,-1 13 1075,7-10-4750,10 13 2140,-1-12 3719,11 5 0,-14-11 0,1 0 0</inkml:trace>
  <inkml:trace contextRef="#ctx0" brushRef="#br0" timeOffset="6600">1669 1511 21590,'20'32'1524,"-4"-6"-1076,-16-26-123,0 0-124,0-2-72,0-1-45,0-4-28,0 0-11,0-3-23,0 0 12,3-15-6,6-5-11,1 0 16,19-12-22,-12 24 57,26-17-35,-23 22-27,22-6-12,-26 15 1,18 3-7,-21 5 46,11 17 5,-15-7-5,5 29-45,-10-20-230,1 33 50,-5-30-861,-6 31 413,1-34-2889,-9 21 1102,8-29 2426,-2 5 0,7-17 0,0-2 0</inkml:trace>
  <inkml:trace contextRef="#ctx0" brushRef="#br0" timeOffset="7000">2304 1248 24094,'-28'-5'50,"2"3"-39,12 13 1,1 0-12,0 0-17,2-1-11,1-1-11,2-1-12,3 0 6,3-1 17,1-1-5,2 1 33,6 2 22,0-2 62,20 5-33,-10-5 133,32 8-167,-25-8 101,39 16-85,-29-5 1,6 2 212,-20 3-111,-19-14 128,-18 16-263,2-13 6,-35 13 5,24-16-286,-26 4 18,34-11-1720,-9-1 257,22-3 1720,-1-4 0,6 3 0,0-2 0</inkml:trace>
  <inkml:trace contextRef="#ctx0" brushRef="#br0" timeOffset="7350">2588 920 24122,'-5'49'252,"1"-5"-118,4-16-44,0 0-1,0 2-10,1 1-23,1 2-17,0-1 6,6 26-12,2 11-16,-2-9 6,-1 0-12,-7-43-22,0 8-17,0-16-706,0 8 258,0-13-1222,0 1 371,0-4 1327,0-2 0,0-1 0</inkml:trace>
  <inkml:trace contextRef="#ctx0" brushRef="#br0" timeOffset="7590">2413 1227 25007,'56'-51'5,"-8"11"-22,-31 40-16,-1 0-40,1 0-101,1 1-111,1 1-124,0 3-207,2 0-7237,25 16-380,-21-9 8233,16 9 0,-34-16 0,-3-3 0</inkml:trace>
  <inkml:trace contextRef="#ctx0" brushRef="#br0" timeOffset="7935">2851 1358 22907,'22'35'397,"-5"-6"2342,-29-62-2722,8 18 78,-11-51-44,14 44-18,-1-20 18,3 25 33,4-6-45,1 8 22,9-9-38,-5 12-12,6-4-5,-4 6-34,15-5-23,-10 7-503,25-2 173,-22 9-1641,28 9 935,-27-1-5007,29 15 6094,-26-9 0,2 1 0,-16-8 0</inkml:trace>
  <inkml:trace contextRef="#ctx0" brushRef="#br0" timeOffset="8369">3399 1205 24531,'-68'44'134,"0"1"0,-7-23-98,38 34 1,19-3 47,24-44 11,4 1 40,-2-6 10,1-3 102,7-3-129,-3-3 44,19-18-128,-15 5 0,10-11-1,-14 12 1,-1 0-1,0 2-5,-2 0 6,1-3-12,-3 7 51,2-9-45,-6 12-5,0-3-23,-3 9-62,-1 5 73,0 1 0,0 6-5,0-1 11,2 10-28,1-5-90,6 19-17,-2-16-1036,9 22 320,-8-23-6061,15 13-1804,-14-19 8699,7 2 0,-12-10 0,-1-1 0</inkml:trace>
  <inkml:trace contextRef="#ctx0" brushRef="#br0" timeOffset="8584">3530 1248 21416,'2'10'1339,"-1"-2"-963,-1-8 1684,0 0-2065,12 71-497,-8-44 345,9 56-123,-11-63-55,0-3-371,0 0-302,0-4-471,-1-2-818,1-4-1422,1-4-4542,-1-1 8261,0-2 0,-1 0 0,-1 0 0</inkml:trace>
  <inkml:trace contextRef="#ctx0" brushRef="#br0" timeOffset="8818">3596 1051 12937,'15'35'-2400,"-3"-10"1,-11-20 0</inkml:trace>
  <inkml:trace contextRef="#ctx0" brushRef="#br0" timeOffset="9124">3661 1511 24984,'13'-30'157,"-3"3"-112,-7 11 5,1-1-5,-1 0 5,1-1 13,-1 0 9,2 0-10,0 1-12,1 0 62,7-13-89,-5 11-1,16-18 6,1 15-33,-5 3 5,1 7 5,-14 11 1,2 1 5,-3 4 67,11 11-44,-8-1 61,16 26-67,-14-17 34,12 35-45,-14-31 5,6 31-22,-2-20 0,-4-7 0,0-9 0</inkml:trace>
  <inkml:trace contextRef="#ctx0" brushRef="#br0" timeOffset="9498">4121 789 24934,'-14'35'572,"2"1"-444,9-1-16,-1-1 0,2 2-11,0-1-22,1 1-29,1 1-5,0 0-23,0 0 57,0 30-57,2-26 17,1 41 0,0-53-11,1 21-44,-1-36-7,1 4-10,-3-15-96,2 0 39,-3-3-520,3 0 195,-2-1-3691,3-7-481,-2 1 4587,2-7 0,-3 9 0,1 0 0</inkml:trace>
  <inkml:trace contextRef="#ctx0" brushRef="#br0" timeOffset="9749">3968 1095 24195,'32'-23'280,"-4"4"-269,-14 19-45,0 0-33,2 0-62,1 0-67,2 1-73,3-1-55,1 1-1200,32 0-2403,23-6 2550,-10 2-2785,14-6 4162,-51 5 0,-6 0 0,-13 3 0</inkml:trace>
  <inkml:trace contextRef="#ctx0" brushRef="#br0" timeOffset="10066">4559 1051 26217,'-53'43'44,"-1"1"1,-14-4-17,49 34 174,45-41-101,-8-11-23,13 13-5,-14-16 5,-1 2-10,-1-1-7,-4 1 29,-1-2 39,-6-2 33,-1 0 28,-8-2-22,-4 0-44,-7-2-52,-6 0 7,-41 8-146,29-12-398,-33 6-129,51-14-9237,-2 0 9802,14-1 0,0 0 0,4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6:53.6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7 158 23450,'2'-47'453,"1"9"-273,6 31 4,1 0 7,3 0-29,1 0-11,1-1-27,3 0-35,-1 0-5,1 1-22,0 1 33,22 0-95,-19 4 22,19 7-5,-28 3 84,3 23-44,-10-10 99,-22 60-133,3-40-4,-8 6 1,-1 0-14,-4-5-4,-4 7 1,-1-1 3,4-4 13,0 0 1,2-4-20,14-19-34,-2 8 40,12-22 168,11-1-85,-1-7 404,25-9-286,-15 1 196,22-10-218,-20 9 162,28-13-307,-22 11-52,44-13-60,-42 17-242,28-3 17,-38 10-3500,10 8 128,-19-2 3669,2 7 0,-10-8 0,-1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01:25.6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177 308 23500,'-10'-16'123,"1"3"-100,2 13-1,-1 1 6,-2 1 0,-2 2 0,-1 1 11,-2 2-11,1 0-5,0 0-1,0-2-11,2 2-5,1-2 5,3 0-16,1-2-18,1 1-10,2-2-18,3 0-10,-1 0-1,2 0 40,0 2-1,0 0 23,2 0 45,1 1-34,3-1-5,1 1 5,4 0-11,1 0 6,2-1-1,1 1-5,0 0-11,0 1-6,0 1 6,-1 0 0,0 2-12,1 0 35,-1 1-12,1 1 11,-1 0 6,1 0-45,-2-1 28,0 0-23,-4-1-16,0 0 28,-3-1-17,-2 0 17,-2 0-12,-1 0 46,-1 1 16,0-1 11,-2 0 17,-3 0-33,-3-1-6,-2 1 11,-2-1 0,-1 0-5,-1 0-12,-1-2 1,0 1-6,0-1-17,0-1-12,1 1-16,1-2-16,1 0-40,1-1-51,2-1-61,0 0-151,2-1-202,1 0-342,0 0-598,2 0-931,-1 0-823,2 0-684,0 0-884,1 0 4811,2 1 0,0 0 0,0 0 0</inkml:trace>
  <inkml:trace contextRef="#ctx0" brushRef="#br0" timeOffset="423">417 176 22263,'28'13'364,"-6"0"-224,-17-1-28,-2 1 5,3 1-10,-2 1-18,2 0-10,-1 1-29,1 1-16,-1 1-12,0-1-22,1 1 17,-1 1-6,0 0 11,-2 1 6,1 1-5,-1 0-6,-1-1-12,-1 1 1,0-2-6,-1 0 5,0-2 1,0 1 5,-2-1 0,-1-1-5,-2-1-12,0-2 6,0-3-11,1-1-11,-1-3-6,2 0-17,-1-2-17,2 0-16,0-3-28,0 1-57,2-2-4968,-1 1 2135,4-4-1580,0 0-6,2-4 4582,-1 2 0,-2 2 0,0 1 0</inkml:trace>
  <inkml:trace contextRef="#ctx0" brushRef="#br0" timeOffset="707">330 395 17591,'-2'-5'2946,"0"2"-2380,2 3 1999,0 0-2492,60-30-11,-38 22-34,46-22-23,-53 30 1,1 0-17,0 0-51,1 2-78,2 0-146,-1 2-173,2 1-213,-1 1-264,2 0-324,0 0-510,0 1-537,0 0-421,1 0 258,-1-1-729,-1 1-1996,-3-3 5195,-3 0 0,-7-2 0,-3-1 0</inkml:trace>
  <inkml:trace contextRef="#ctx0" brushRef="#br0" timeOffset="1140">855 395 22240,'-24'-4'275,"1"2"-175,5 11-4,-2 0-12,-2 3-23,1 0 1,-2 1-12,2 0-16,1 1-23,3 0-17,2 1 1,3 0-6,4-1 5,2 1 17,4-2-16,1 0 27,2-1 0,3-1 12,2-1 11,3-2 16,2-2 1,1-1 16,1-3 1,1 0-23,2-1-6,0-3-11,0-1-5,0-2-12,-1-2 23,0-1-11,-1-2-6,0 0 0,-1-2-17,-1-1-11,-1-1-11,-3 1 5,-2 0-5,-2 0 5,-2 1 12,-1 2-6,0 0 0,-1 3 6,0 1-1,0 1 6,0 2-16,0 1-29,0 1-89,0 1 134,0 4 6,-1 0 5,0 5-5,1 0 0,-1 3 22,1 1-16,0 1-12,0 1-11,1 1-11,1-1-1,2 0 1,1 1-50,0-2-96,1 1-140,0-3-207,0 1-275,0-3-420,0 0-879,-1-2-1238,0-1-2323,-1-1 1712,-1 0 3927,-1-3 0,0-1 0,-2-1 0</inkml:trace>
  <inkml:trace contextRef="#ctx0" brushRef="#br0" timeOffset="1481">965 636 15440,'4'4'1423,"0"-2"-718,-4-2 4342,0 0-4856,39 12 94,-29-9 46,29 9-29,-38-12 23,-1 0-297,-2-2-22,-1-1-6,-3-2-12,-1-2 7,-2 0-6,-1-1 11,-1 0 5,-1-2-5,0 0 17,0-1 5,0 0 1,2-1-1,0-1-11,2 0 6,1 1 6,1-1-1,2 3-22,1-2 11,2 1-22,0 1 28,2 0-12,3 1 12,1 1 6,3-1-46,2 1 34,1-1-22,1 0 6,0 2-7,2-1-21,1 1-79,0 1-118,1 0-145,0 3-258,1 1-314,-1 1-643,0 1-1245,-1 0-693,-2 2-4599,0 0 8127,-4 2 0,-4-3 0,-2 0 0</inkml:trace>
  <inkml:trace contextRef="#ctx0" brushRef="#br0" timeOffset="1913">1381 23 24167,'18'-15'218,"-4"8"-123,-15 24 6,-1 4-23,0 2 12,1 2 0,0 0 5,1 1-11,0 0-51,-1 0-5,1 1-16,0-1-7,0 0 40,0 1-34,0-1 12,0-1-18,0 0-10,0 0-7,1-2 12,0-1 6,3-2-17,0-2 11,1-1 5,0-1 1,0-2 0,0-1-1,0-2-10,-1-2-7,0-2 12,-1-2-5,-1-1-12,-1-3-11,-1 1-34,0-2 6,0 1-33,0 0-40,0 0-39,0 0-129,0 0-117,0 1-107,0 0-134,-2 0-203,1 1-279,-1-2-537,0 0-751,2-1-852,-1 0 0,1 0 0</inkml:trace>
  <inkml:trace contextRef="#ctx0" brushRef="#br0" timeOffset="2144">1162 308 24413,'48'-34'218,"0"0"1,-3 2-1,-6 8-179,-10 17-67,0 2-106,-2 1-208,-2 2-274,-4 1-504,-2 1-1188,-3 1-1691,-4 1-4800,-2 1 8799,-3 0 0,-4-2 0,-1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6:54.3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262 307 24329,'-10'-67'370,"1"13"-320,0 53-39,-2 0-11,-2 4-5,-2 2-23,-2 6 16,-2 3-27,-10 14-45,-13 29 118,12-15-45,-10 39 5,32-52-5,-1 25-6,12-38 67,11 5-16,-1-17 33,23-14-33,-15 0 27,30-34-33,-27 19 51,26-41-74,-31 37 158,16-31-79,-25 37 180,3-13-169,-11 25 6,-1-2-96,-1 11 23,0 5-22,0 2 134,1 17-84,1-8 123,7 20-129,-3-17 29,16 19-74,-11-21-111,20 17-28,-17-21-1032,17 10 298,-19-15-6480,13 3-1362,-16-8 8710,5 1 0,-11-2 0,-1 0 0</inkml:trace>
  <inkml:trace contextRef="#ctx0" brushRef="#br0" timeOffset="283">569 197 25567,'51'11'162,"1"0"1,32 9-101,-74-12-12,-1 0 0,1 0-16,-1 1-6,0-2 0,0 1-11,-1-2-17,-1 1 11,0-1-11,0 0-22,-1 0 22,2 0-12,0 0-21,1-1-23,0 0-62,0 0-391,5 2 10,-4-1-3064,11 6 3563,-9-1 0,1-2 0,-7-4 0</inkml:trace>
  <inkml:trace contextRef="#ctx0" brushRef="#br0" timeOffset="600">897 88 23780,'-42'47'129,"0"1"0,3-4 0,8-7-40,20-16-27,1-1-23,2 0-11,0 0-11,2-1-6,1 0-5,2-2-46,0 8-38,2-7-600,0 14-1820,6-13 1244,-3-1 1254,8-9 0,-8-8 0,4-1 0</inkml:trace>
  <inkml:trace contextRef="#ctx0" brushRef="#br0" timeOffset="1183">1051 263 11004,'12'6'3405,"-2"-1"-2189,-10-5 5556,0 0-6386,51-8-44,-34 4-51,39-6-56,-46 6-50,0-1-28,-2-1-17,0 0-17,-1 0 185,1-2-140,-3 1 252,2-8-341,-5 7 27,0-13-95,-2 12 46,-1-15-46,0 13-22,-4-13 0,-4 8-12,2 1-50,-9 6 50,8 10-16,-19 13 39,12-4 0,-19 27 6,20-18 61,-15 31-39,17-26 57,-4 29-69,12-31 52,10 20-18,1-27 129,20 8-128,-9-17-40,39-3-134,-29-5-533,29-3-22,-37 3-5511,15-1 6189,-19 3 0,2-1 0,-13 1 0</inkml:trace>
  <inkml:trace contextRef="#ctx0" brushRef="#br0" timeOffset="1735">1686 0 23271,'-19'5'229,"1"0"-156,8 2 11,0 0-22,0 1-18,0 0-4,0 0-7,0 1 79,-6 10-33,2 9-68,1-5 34,9 6 5,8-18 376,23 8-298,-11-11 298,30 11-280,-27-13 112,18 7-157,-23-4 162,16 11-190,-19-9 268,5 15-234,-20-15 5,-14 15-90,-3-11 0,-50 28-83,33-22-351,-8 4 1,1 0-273,13-9-2083,-18 15-537,35-20 3304,-3 2 0,14-8 0,0-1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6:12.4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1289 175 24917,'26'-34'106,"-4"7"-61,-17 30 17,0 2 39,0 4 5,0 2 1,0 4 5,-1 2-45,-1 4 23,1 12-68,-2-6 23,4 34-34,-4-28 0,4 42-16,-5-44-34,4 32-6,-3-39-190,1 23 116,-1-29-429,0 12 307,-1-21-946,5 5-545,5-12 478,1-2 1254,14-17 0,-18 11 0,8-9 0</inkml:trace>
  <inkml:trace contextRef="#ctx0" brushRef="#br0" timeOffset="432">1595 153 16773,'9'1'3602,"-2"-1"-2757,-7 0 3070,0 0-3674,68-62-984,-42 44 818,14-16 1,-2 4 30,-22 26 188,-1 1-260,-3 2-12,-1 0 12,-2 3 61,4 11 151,-2 25-190,-2-6 764,-6 32-786,-10-30-29,-10 17 1,-4 3 5,-2 0-6,-7 9 1,0-2-17,10-21 11,-12 23 0,24-44 39,5 4 62,8-16 263,32-10-246,-8-6-34,23-10-17,-16 4-11,1 0-22,3-1-18,2 1 7,19-7-74,-14 5-346,40-11 55,-48 15-1092,20-2 247,-43 12 1187,-11 17 0,-5-10 0,-8 11 0</inkml:trace>
  <inkml:trace contextRef="#ctx0" brushRef="#br0" timeOffset="-1300">84 591 23612,'25'-67'179,"-7"14"-229,-21 53-6,-3 2 22,-1 4 18,-2 4 16,-3 5 0,-1 2-12,-1 2 1,-10 21 6,11-15-7,-8 32-60,18-15 60,2-4 102,19-6-28,-3-28 111,27-15-122,-21 0 122,27-29-78,-30 19 230,11-28-230,-23 28 124,-3-24-169,-9 27 57,-16-17-91,7 23-38,-21-10-17,20 16-460,-15-2 152,20 10-1467,-4 13 777,12-3-5970,6 24-924,2-20 7931,6 9 0,-7-19 0,-2-3 0</inkml:trace>
  <inkml:trace contextRef="#ctx0" brushRef="#br0" timeOffset="-935">303 613 17686,'8'1'1081,"-2"0"-823,-6-1 1696,0 0-1506,19 41 73,-14-30 90,15 31 0,-19-42-124,-1 0 135,1-6-550,0 0-32,2-19-68,-2 9 50,6-25-22,-4 20 0,13-27 17,-6 26 28,20-27-23,-14 29 0,18-12-38,-21 25 49,9 1 1,-15 11 302,8 18-168,-8-4 28,9 33-191,-8-25-83,11 37-101,-9-36-1904,9 30 245,-11-36 1838,6 13 0,-11-26 0,2 0 0</inkml:trace>
  <inkml:trace contextRef="#ctx0" brushRef="#br0" timeOffset="5333">2646 1380 17255,'9'7'3013,"-2"-2"-2453,-7-5 3915,0 0-4244,41 8-19,-24-5-21,32 3 607,-4-32 0,-5-7-781,-19 11-124,46-41 34,-78 57-16,-3 3-51,-1 5 89,2 2-55,-19 13 84,15-4-23,-19 19 34,24-17 5,-7 22 6,14-19 0,0 18 22,5-19-10,15 29-1,-5-25-45,23 27 34,-18-33 0,8 7 0,-9-15 6,-1-3 5,0-1 11,5-4 6,-5-2 51,11-9-40,-13 3 67,7-10-61,-12 7 17,6-14-45,-7 11 78,11-26-50,-9 24 16,9-23-50,-8 25 29,11-18-52,-9 19 24,17-18-12,-14 20-23,14-10 34,-17 17-22,6-1 6,-12 10-12,8 20 11,-7-7 12,11 33-6,-8-28-174,11 23 40,-11-28-790,9 14 336,-10-22-4179,12 9-2593,-11-13 7360,5 2 0,-10-6 0,-1-1 0</inkml:trace>
  <inkml:trace contextRef="#ctx0" brushRef="#br0" timeOffset="5682">3478 788 25746,'-2'55'182,"0"-1"0,-1 41-86,1-56-498,1 4 446,1 0 1,0 2-22,0 1 5,0 0-6,1-2 0,1 0 233,3 26-92,2-1-141,-1-6 76,2-13-110,-6-41-16,2 1 6,-3-9-63,1-6-184,-2 0-2106,3-14 219,-2 7 2156,2-16 0,-2 20 0,1-5 0</inkml:trace>
  <inkml:trace contextRef="#ctx0" brushRef="#br0" timeOffset="5933">3259 1226 26273,'53'-52'409,"-4"9"-348,-20 33-27,0 0-23,2 1-22,0 2-23,1 0-44,0 1-303,14 0-1960,23 1 913,-21 2 1428,18 13 0,-52-7 0,3 8 0</inkml:trace>
  <inkml:trace contextRef="#ctx0" brushRef="#br0" timeOffset="6432">4004 1183 26351,'-16'-21'-134,"-1"7"123,-1 22 5,-2 3 23,-3 1-23,0 0 1,1 1-18,-3 4-61,3 5 51,6-4-12,13 11 50,10-17 46,25 13-18,-9-14 18,37 12-51,-32-12 22,29 16-27,-37-14 167,8 17-33,-22-16 201,-19 22-274,-2-17 0,-46 25-67,24-23-319,-49 21-23,50-28-2851,-25 7-185,44-17 3389,-3-1 0,17-2 0,1-1 0</inkml:trace>
  <inkml:trace contextRef="#ctx0" brushRef="#br0" timeOffset="2449">1289 1183 19266,'1'-84'2077,"-2"14"-1645,-6 58-130,-2 0-94,-1 3-68,-1 2-45,-2 2 6,-14 3-79,9 4 135,-23 18-67,22-3 565,-24 48-453,29-31 218,-11 43-213,20-39 126,3 12 0,2 1-193,2-3-3,3 7 1,1-1-71,1-17-22,8 26-34,-8-38 1,4 15-7,-6-24-111,4 8 33,-8-20-286,3 2 68,-3-5-2218,4-1 985,-1 0 1524,9-5 0,-9 4 0,4-4 0</inkml:trace>
  <inkml:trace contextRef="#ctx0" brushRef="#br0" timeOffset="2666">1004 1467 24878,'53'-40'-30,"-1"0"0,-4 2 0,-6 12-149,-15 24-135,-1 0-184,-3 4-241,-1 1-315,-1 2-374,-1 2-600,0 1 2028,13 3 0,-19-6 0,8 1 0</inkml:trace>
  <inkml:trace contextRef="#ctx0" brushRef="#br0" timeOffset="3048">1661 1139 22481,'-58'-50'2078,"41"24"-2028,-56 76 12,62-5 16,10-19 12,-1 1 145,2 13-101,0-6 102,0 25-146,1-23-18,0 12 85,5 10-45,2 11-89,-1-9 21,1 7-38,-6-50-56,1 6 10,-2-20-16,0 0-22,-1-3-443,0 0-23,0-1-324,1-1-481,-1-2-903,0-1-2212,0-2 4464,0-2 0,0 4 0,0-1 0</inkml:trace>
  <inkml:trace contextRef="#ctx0" brushRef="#br0" timeOffset="3282">1420 1423 25035,'36'-34'168,"-1"6"-146,-15 28-16,1 0-1,1 0-38,-1 2-40,1 3-269,7 3-923,9 8 509,-7-2-3950,11 12 1570,-27-13 3136,10 9 0,-20-16 0,2 2 0</inkml:trace>
  <inkml:trace contextRef="#ctx0" brushRef="#br0" timeOffset="3357">1770 1489 8746,'0'0'0</inkml:trace>
  <inkml:trace contextRef="#ctx0" brushRef="#br0" timeOffset="3700">1814 1402 15883,'11'10'4178,"-2"-1"-3360,-9-9 1646,0 0-2268,-14 5 28,8 2 51,-13 6-1,11 3-16,-1 2-23,0 2-33,1 2 128,-2 14-61,-1 26-235,4-17-23,1 22-50,6-48-225,6 7 46,-1-21-1815,10-7 5,-6-7 2028,11-22 0,-13 18 0,3-8 0</inkml:trace>
  <inkml:trace contextRef="#ctx0" brushRef="#br0" timeOffset="3882">1792 1161 19540,'53'-10'-9831,"-9"4"8931,-33 18 0,-6-5 0,-2-3 0</inkml:trace>
  <inkml:trace contextRef="#ctx0" brushRef="#br0" timeOffset="4613">2449 1161 18817,'0'0'0</inkml:trace>
  <inkml:trace contextRef="#ctx0" brushRef="#br0" timeOffset="4236">2186 1423 26010,'-31'-42'123,"2"11"-118,13 40 7,0 4-12,-2 2 0,1 2 308,9 38 0,9 5-112,13-26-171,-9 24 0,9-10-14,40-53-61,-26 2-3465,15-4 3257,-23 4-151,-1 2-1266,5 0-50,-6 1 1725,11-2 0,-20 1 0,4-1 0</inkml:trace>
  <inkml:trace contextRef="#ctx0" brushRef="#br0" timeOffset="4465">2383 1336 20783,'4'1'3462,"-2"0"-2868,-2-1 493,0 0-1031,4 15-12,0-6-10,3 13-12,-2-10-5,0 1-11,0-2-6,0 0-34,-2-1-414,4 5-1283,0-2 432,0-1 1299,2 0 0,-6-9 0,2 0 0</inkml:trace>
  <inkml:trace contextRef="#ctx0" brushRef="#br0" timeOffset="1332">194 1467 23500,'39'-77'835,"-7"14"-639,-32 58-40,0 1-44,0 2-72,-2 0-46,-1 2-28,-2 1-16,-3 2 0,-2 5 27,-22 22 34,10-6 6,-36 43 0,32-31 33,-23 48 1,30-17-51,-1-7 33,25 2-5,3-47 84,22 5-78,-14-16-180,27-8-61,-22 0-1344,32-14 520,-29 8-4995,25-12-544,-31 13 6570,7-3 0,-20 9 0,-2 2 0</inkml:trace>
  <inkml:trace contextRef="#ctx0" brushRef="#br0" timeOffset="1699">413 1555 18649,'-7'-2'5120,"2"0"-5109,-21 39 6,17-19 5,-20 29 12,24-30-6,0-1 11,1-1-11,1-2 0,2-1 6,0 0 95,10 5-40,-2-7 337,19 4-258,-12-11 213,23-8-303,-19-1 169,16-17-152,-22 10 140,3-20-179,-12 17 34,-10-35-79,3 29-16,-12-22-7,8 28-94,-7-6-23,7 13-1103,-5-2 498,9 10-3220,-1 11 1338,4-3 2616,3 14 0,-1-14 0,1 2 0</inkml:trace>
  <inkml:trace contextRef="#ctx0" brushRef="#br0" timeOffset="2082">544 1599 23842,'98'-13'761,"-18"1"-542,-68 4-18,-2 0-16,-1-1-11,-2 1-28,-1-1-23,-1 0 152,0-8-197,-3 6 124,1-13-169,-5 14 34,-5-10-50,1 12-22,-12-3-18,9 8-106,-20 4 85,13 4-18,-28 24 40,25-11-1,-17 26 18,25-23-29,-4 31 12,11-25-113,7 41-10,5-44-405,16 21 102,-5-32-2341,35 2 974,-21-10 1815,41-3 0,-51-2 0,11-3 0</inkml:trace>
  <inkml:trace contextRef="#ctx0" brushRef="#br0" timeOffset="35483">457 2124 14661,'26'-35'2515,"-5"5"-1815,-20 25-78,-1-1-84,0 2-78,0 0-85,0 0-95,0 1-73,-1-1-73,-1 1-33,-2 1-17,-1-1-28,0 1-17,-4 1-50,-13 4 5,7 0 23,-18 8 0,20-5 0,-11 8-6,13-7 28,-15 11-50,16-9 50,-14 13 0,16-13 124,-6 15-90,8-11 223,-5 22-167,7-18 263,-7 35-297,6-26 259,-5 41-248,7-36 90,-2 38-128,4-42 105,0 31-111,1-37 72,2 19-123,-2-27 79,2 8-62,-1-14 6,0 2-1,1-6-10,-1 1-51,1-3 22,1 1 0,-1-2-94,4 1 21,-2-1-677,8-4 274,-5 2-2430,13-8 682,-12 4 2230,8-10 0,-12 11 0,1-2 0</inkml:trace>
  <inkml:trace contextRef="#ctx0" brushRef="#br0" timeOffset="35766">40 2453 21416,'30'-52'168,"-3"10"-140,-14 37-17,1 0-22,0 2-45,0 0-106,1 1-230,1 2-1333,8 0 263,-4 0-5657,24 4 7119,-18-2 0,2 1 0,-18-2 0</inkml:trace>
  <inkml:trace contextRef="#ctx0" brushRef="#br0" timeOffset="36152">435 2365 17580,'-9'45'44,"1"-6"-38,2-22 16,1-1-10,0 1 27,0 0 0,1-2 6,1 1 0,1-2-1,1-1-4,1-1 10,2-2 28,1 0 18,2-2 38,2-1 17,1-2 6,0-1 28,0-2-5,1-1 397,13-8-488,-10 2 169,19-17-169,-21 8 270,12-21-202,-14 18 374,5-26-368,-10 24 178,0-22-262,-6 26 44,-6-12-134,0 18-163,-13-1-11,11 8-162,-6 3-207,7 3-236,2 2-263,0 2-5405,-2 12 56,4-9 6402,0 7 0,4-13 0,2-3 0</inkml:trace>
  <inkml:trace contextRef="#ctx0" brushRef="#br0" timeOffset="36519">632 2562 13407,'7'8'543,"-1"-2"-112,-6-6 4751,0 0-4673,21 8-55,-16-6-107,15 5-117,-20-8-40,0-1-11,-1-2 0,-1-1 326,-7-11 122,-1-6-431,-1-2 280,2-13-336,7 20-16,0-10-12,3 14 33,4-4-111,2 5 16,16-14-39,-6 12-55,32-21-12,-22 20-936,47-18 214,-43 23-2987,27-3-2227,-39 15 5992,5 6 0,-17-2 0,0 0 0</inkml:trace>
  <inkml:trace contextRef="#ctx0" brushRef="#br0" timeOffset="37904">1201 2387 20476,'33'4'789,"-5"-2"-604,-17-2-40,0 0-10,2-1-29,1-2-27,1-1-7,1-2 164,22-14-157,-17 9 122,19-14-66,-28 14 486,5-14-430,-12 13 318,0-14-374,-8 17 100,-6-4-162,1 8 16,-21 0-83,13 7-40,-26 9 29,24-2 5,-15 13 5,18-11-49,-14 23 38,17-17 6,-10 29 11,17-27-5,0 18-1,5-18-5,0 4 6,2-8 11,4 5-12,-1-7-89,22 14-112,-11-17-1786,41 6 660,-29-14 1322,42-8 0,-51 4 0,15-5 0</inkml:trace>
  <inkml:trace contextRef="#ctx0" brushRef="#br0" timeOffset="38367">1814 2234 23181,'-39'12'67,"2"1"-16,16 2 5,-2 2 0,1 1 0,1 3 0,0 0-6,3-1-11,2 1 6,4-2-28,2 1 5,0 4-27,6-7 89,2 13-23,4-18 354,7 3-270,-1-15 124,15-16-224,-11 3 33,18-32-55,-16 22-12,16-33-11,-18 33 11,7-12 6,-12 20 0,-1 2 5,-2 4-5,0 1 0,-2 3-17,-1 3-23,-1 1-16,0 1 39,0 4 17,0 2 11,0 11-39,0-2 22,2 22-11,1-15-594,8 29 12,-4-29-3277,15 26 1232,-12-28 2627,15 13 0,-19-25 0,5 2 0</inkml:trace>
  <inkml:trace contextRef="#ctx0" brushRef="#br0" timeOffset="38650">2077 2256 18156,'8'2'1384,"-2"-1"-1115,-6-1 2084,0 0-2168,-66 36-683,44-20 622,-49 29-12,60-28 145,2-1-190,1 1 17,2 0 68,2 6 172,7 9-240,0-9 598,18 6-665,-7-25-622,29 0-95,-21-8-5987,34-14-1687,-32 7 8238,10-7 0,-26 13 1,-4 2-1</inkml:trace>
  <inkml:trace contextRef="#ctx0" brushRef="#br0" timeOffset="39069">2208 1927 24469,'-3'45'560,"0"-3"-426,2-10-38,-1 0-24,1 2 30,-1 0-69,2 2 1,-1-1-12,1 0-10,0-1 10,0-1-11,0-3 0,0 0-11,0-4 12,1-2-1,-1 10 45,0-11 28,0 0 179,1-18-229,0-8-46,7-20-10,-1 6-6,20-34 28,-8 24-22,31-30 16,-24 35 0,27-12 23,-32 25-22,14 4-12,-24 9 22,12 17 1,-13-6-28,10 23-46,-12-20-862,5 23 118,-9-22-448,0 9-645,-3-13 1905,-1 5 0,0-11 0,0 3 0</inkml:trace>
  <inkml:trace contextRef="#ctx0" brushRef="#br0" timeOffset="39499">2821 2277 20649,'-55'51'571,"9"-8"-380,39-29 5,3 0-12,2 0-10,1 1 17,1-2 28,3 0 16,1-3 6,4-1 151,9-1-252,-2-4 173,22-4-251,-16-3 44,29-16-67,-28 6 129,20-25-89,-28 20 145,3-25-185,-17 24 6,-16-20-62,1 24-67,-29-7 22,22 17-626,-26 5 161,29 6-2716,-11 12 1103,21-6 2140,2 10 0,6-16 0,1 3 0</inkml:trace>
  <inkml:trace contextRef="#ctx0" brushRef="#br0" timeOffset="39916">3369 1971 21573,'-21'-77'504,"2"16"-436,11 57-23,0 2-6,-1 1-5,1 1 38,0 3 40,-1 1 252,-6 10 247,-4 16-449,3-4 370,-4 50-392,15-40 101,-1 44-123,6-46 139,2 33-184,1-33 162,7 49-224,-4-52 40,5 32-34,-8-40-6,1 16-11,-3-23-129,2 3 95,-3-16-89,1-2-409,-1-1 107,0-3-124,0 1-134,0-3-225,0 1-520,0 1-4946,-1-1 6374,1 0 0,0 1 0,0 1 0</inkml:trace>
  <inkml:trace contextRef="#ctx0" brushRef="#br0" timeOffset="40116">2931 2277 22711,'54'-17'204,"0"-1"0,38-11-187,-63 25-112,0 2-151,-1 1-359,-1 2-678,-2 2 1283,10 6 0,-19-5 0,5 4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7:27.4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239 55 22755,'8'-23'644,"-1"5"-425,-7 16-6,0 0-6,0 0-50,0 1-40,-1-1-44,0 1-45,-3-1-62,-7 1 23,2 1 22,-13 3-5,8 0 22,-25 14-28,20-7-17,-24 15 17,27-15-33,-13 14 21,18-15-88,-5 14 55,12-15-22,2 11 55,5-12 7,12 11 5,-3-11-11,18 11 11,-16-9 5,18 12-5,-19-11 11,16 16-16,-17-14 5,15 15 0,-17-15-28,8 15 28,-13-16 84,-2 13-45,-7-14 107,-13 13-85,5-15 124,-24 10-107,18-12 130,-28 5-147,26-9 90,-23 1-162,28-3-230,-6 0-156,18 0-5103,2 0 1870,6 0 3630,1 1 0,0-1 0,-1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7:27.9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267 53 24066,'10'-30'-28,"-4"8"39,-16 25 0,-1 5 0,-4 0 6,1 3-11,-2 0 5,0 2-11,-1 1 0,-2 2 0,-18 18 22,1 8-22,-1 1-5,7 13 16,23-34 107,3 31-34,9-34 128,10 19-83,-1-26 101,24 10-185,-15-14 11,44 6-112,-38-11-818,36-7 129,-43 0-2968,17-10-331,-23 6 4044,5-5 0,-14 7 0,0 1 0</inkml:trace>
  <inkml:trace contextRef="#ctx0" brushRef="#br0" timeOffset="333">47 337 21954,'-27'-9'813,"7"2"-444,29 6-89,3-1-84,4 0-78,4-2-57,4 0-61,1 0-33,3-1-1872,30-4-111,-26 4 2016,29-3 0,-48 7 0,2-1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7:29.7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221 22 23831,'-49'-12'240,"7"3"-144,27 11-1,0 1-6,0 0 7,1-1-24,2 0 18,1-1 291,-6 0-280,9 0 179,-6-1-185,11 0 146,-1 0-179,3 0-163,1 0 56,0 2 40,0-1 5,0 2 5,0 1-5,0 1 11,0 4-5,0 0 22,0 14-28,0-8 22,2 24-16,-1-17 11,-1 33-12,1-28 12,-1 15-6,0-19 12,0-2-1,0 1 1,1-1-7,0 0 24,1-1-18,2 1 34,4 18-34,-2-15 51,7 28-45,-7-31 51,8 22-46,-8-24 34,6 19-50,-7-22-6,1 8 6,-3-13-6,1 3-5,-2-4 22,2 9-17,-2-11 17,2 11-17,-3-13 1,1 6-18,-2-7 23,1 7-17,-1-7-17,1 7 17,0-9 28,3 2-11,-2-4 5,1 0 1,-1-1-1,-1 0-5,1 0 0,-1 0-17,0 0 5,0 0-5,-1 0-5,1 0 16,0 1 6,2-1-1,1 0 7,4 0-6,1-2-1,9-2-16,-2 0 6,20-5-23,-16 5-408,21-3 66,-26 6-1097,8-1 207,-20 2 1249,-4 9 0,0-7 0,-3 7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7:31.4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159 97 24379,'-13'-14'-16,"1"5"21,3 17 1,-2 3-6,1 0 22,-2 4-16,1 0 111,-11 28-61,9-17 90,-13 41-118,19-40 11,-4 29-28,10-34 113,4 22-40,2-29 381,17 14-275,-8-21 197,31 2-314,-21-12 123,38-12-124,-34 2 197,33-21-157,-39 17 185,19-26-207,-29 22 173,4-30-185,-13 26 79,-8-30-135,-1 30 34,-16-26-44,9 30-1,-19-21-17,18 26-95,-14-12 40,17 18-202,-7-6 89,13 10-1036,-2-1 605,6 5-1814,3 4 839,2 2 1580,11 17 0,-9-13 0,6 8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7:32.0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 48 25410,'5'-27'40,"-1"6"-46,-4 21-202,0 0 197,0 2 5,0 1 1,-2 2 5,2 1-6,-1-1 6,-1 1-5,2 2 5,0-3 16,0 3 18,0-4-17,0-1 89,0-2-10,0-1 296,2-2-274,-1 1 145,1-6-196,-2 4 179,0-5-218,0 4 0,-2-1-22,1 3-6,-1 1-11,0 1-56,1 0-398,1 0 302,0 1-111,0 2-242,-1 1-402,0 3-4656,0 6-3616,0-3 9190,1 2 0,0-8 0,0-1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7:30.4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169 86 24872,'-19'-29'-28,"2"8"23,8 28 16,0 2 0,-2 2-11,1 2 0,-1 1 6,0 1 5,0 0 22,-11 26-16,10-18 0,-7 27-6,14-30 12,2 20-18,6-22 113,11 23-34,-2-27 292,34 8-309,-24-17 50,30-5-72,-30-4 151,31-22-134,-30 11-1,17-15 1,-28 15 5,-2-1-11,-2-1 0,-3-2 28,-1-11-39,-3 6 129,-11-26-118,2 26 33,-25-22-78,15 30 1,-25-12-24,24 19-189,-18-7-40,24 12-941,-3-1 527,13 7-3675,2 12 919,4-3 3411,2 10 0,-2-14 0,1-1 0</inkml:trace>
  <inkml:trace contextRef="#ctx0" brushRef="#br0" timeOffset="320">453 480 25506,'36'25'22,"-8"-3"-33,-26-11 0,-2 1-17,0 0-6,-3 1-16,-2 0 4,-1 1-77,-2-2-2027,-9 13 564,8-11-8245,-8 12 8351,15-20 0,-2 1 1,4-7-1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7:36.2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67 22677,'18'-15'1355,"-4"2"-1019,-13 9-67,0 1-51,-1 0-72,0 2 190,0 0-330,-2 1-23,1 0 11,-1 0-16,1 0 11,-1 2-1,-1-1 1,-3 5-151,1 0 134,1 0 5,1 0 23,3-3 51,0-2-12,1 0 258,0-2-185,1 0 62,3-3-152,-2 0 102,6-8-74,-5 4 56,3-7-72,-5 10 5,0-2-56,-1 6-1165,-1 0 908,0 4-185,1 1-331,0 3-616,1-1-1349,1 3 2755,3 6 0,-4-7 0,2 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7:36.9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1 23976,'-6'29'11,"1"-4"-22,3-20 11,0 1-5,2-2-1,0 1 12,0-3 72,0 0-16,0-1 929,0-1-846,1 0-21,0 0-29,1 0-33,-2 0-40,1-1-22,0-2 17,-1 1 134,2-2-95,-2 2 107,0-3-124,0 4 0,0-1-571,0 2 527,2 0 16,0-1 17,2-1 22,1 0 6,1-1-5,2-1 94,3-3-44,-3 0 330,3-4-285,-8 7 145,0-2-241,-4 5-50,-3 0-39,2 0-274,-2 1 139,3 0-672,0 4 174,1 0 672,4 11 0,-4-10 0,4 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01:20.6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461 88 22979,'21'32'404,"-4"-5"-320,-17-18-28,0 2 0,-1 0-12,1 2 1,-2 1 0,0 2 0,-1 1 5,0 0 6,0 0-5,-1 1-1,1 0 6,-1 0-22,0 0 10,2-1-4,-1 1-1,-1 0-11,1 0 0,0 0 17,-1 1-1,1-1 7,0 0 10,0 0 1,0-1 11,0 0 22,1-1 17,0-2 0,1-1 0,0 0-11,1-3 0,0-1-17,0 0-6,0-1 1,0-1-12,0 0 0,0 0-11,0 0 6,0 0-34,0-1 11,0 1-16,0-2-1,0 1 6,0-2-39,0 1 22,0-2-5,0 0-6,0 0 16,0 0-16,0 1-16,0 0-1,0-1 6,0 0-6,0 0 0,0-1-17,1 1-27,0-1-29,0 0-44,1 1-40,0-1-95,0-1-73,1 0-151,0 0-257,0-1-527,1 0-1775,0 0-4365,0-2 7417,0 0 0,-2 0 0,0 1 0</inkml:trace>
  <inkml:trace contextRef="#ctx0" brushRef="#br0" timeOffset="486">1 220 23175,'29'-33'538,"-1"6"-381,-8 21 0,4 0 5,3-2 17,3-1 6,3 0 5,2-2 23,1 0-17,1-1-17,1 1-16,-1 0-23,0 2-16,-1 0 10,1 0 23,-1 2 0,0-1-6,-4 3-151,0-1-879,-4 3-52,-2-1-21,-1 2-28,-4 1 1003,0-1-29,-4 2 6,-3-1-17,-3 1-67,-2 0 84,-2 0 0,-2 0 0,1 2 824,-2 1-91,3 1-464,-4-1-230,2 3-1360,-5-5-1010,1 2-1539,-5-2-4868,1 1 8738,0 0 0,3 0 0,-1-1 0</inkml:trace>
  <inkml:trace contextRef="#ctx0" brushRef="#br0" timeOffset="3706">877 570 15939,'10'-26'2027,"-2"4"-1456,-8 18-49,1-1-24,-1 1-39,0 0-39,1-1-22,-1 1-23,1-1-11,-1 1-22,0-1-6,1 1-33,-1 1-34,0 0-51,0 1-72,0 0-62,-1 1-68,-2 0-27,-1 1-22,-4 0-1,-2 1 23,-2 2 0,-1 2-1,-2 2 12,1 1 0,0 0-11,1 0 11,1 0 0,0-1 0,2 2 11,0-2 1,1 0-1,2-1-22,0 0-1,2-2-4,1 0-18,2 0 12,1-2 5,0 1 6,1 0 11,0 0 16,0 0-4,1 0 10,2 0-5,1 0-6,3 1 6,1-1-12,2 0 1,0 1-12,2-1 6,0-1-16,1 2 16,0 0 0,1 2-12,0 1 7,-1 1-12,-1 2 11,1-1 1,-3 3-1,0-2 1,-3 1-12,-1 0 28,-2 2 28,-1 0 34,-1-1 33,-2 1 6,0-1-5,-2 1 16,-1-1 34,-4-1 16,1 1 57,-2-3 16,-1-1 6,1-2-22,-2 0-23,0-3-33,-2 0-34,0-1-11,-1-2-11,0 0-12,1 0-22,0-1 0,1-2-39,1-1-17,2-3-11,1 1-45,1-2-56,1-1-84,1 0-129,2 1-174,0 0-229,1 0-291,1 1-533,1 2-918,1 0-1193,2 1-4246,2 1 7881,-1 0 0,-2 2 0,-1 0 0</inkml:trace>
  <inkml:trace contextRef="#ctx0" brushRef="#br0" timeOffset="4344">1008 811 22806,'26'7'330,"-4"2"-223,-20 4-7,-1 1-32,-1 2-18,0 0 0,-1 1-22,-1 0 6,0-2-17,-2-1 5,1-2 1,-1 0-29,1-2-22,-1-2-39,1 0-68,0-1-61,-1 1-134,1-1-157,0 0-242,1-2-374,0 0-707,1 0-1029,1-1-376,0 1-3736,0-1 6951,0 0 0,0-2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7:52.4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372 5 21741,'-19'-3'56,"2"1"-6,8 5 12,0 1 11,-2-1 16,0 0 19,-1 1-8,-1-1-10,-2 0 11,-3 0 106,-9 2-89,5-1 173,-23 5-230,23-4 1,-11 3 0,21-5-23,0-1 17,4 1-6,1-2 62,2 1-61,1-1-7,1 0 7,2-1-1,1 1 157,-1-1 23,1 1-224,0 0 5,0 0-11,-1 0 45,-1 2-45,1 1-12,-3 12 12,2-6 6,-2 17 5,3-13 0,-1 7 6,2-9 6,0 0 10,0 2 6,0 0 96,0 9-68,0-5 84,0 27-106,0-20 78,-2 38-61,0-33-12,-1 18 40,1-19-29,-1 1-16,1 1-6,0 0 12,1 15-18,0-10 119,0 36-79,1-35 196,4 49-174,-2-47-263,3 22 263,-3-26-16,1 2-18,-1 0 6,-2 1-16,2-1-6,-2 1 111,0 60-128,0-39-1665,-1 18 0,-1 0 1642,-1-14 6,-2 34-51,3-48 51,0-3 1,1-2-1,0-3 17,1 15-6,0-16 73,0 29-67,0-37 28,3 28-33,-2-37 16,2 12 157,-1-17-140,0 2-6,0 0-16,0 2-18,-2 12 1,2-7 17,-1 31-34,1-28 5,2 32 1,-2-38-12,5 21 12,-5-28 5,4 17-5,-4-19 22,1 20-17,-2-19 62,-1 27-45,-2-22 5,-6 33-27,4-29 5,-8 31-11,9-33 23,-3 19-12,4-28 17,2 7-23,-1-14 3356,1 4-3361,0-5 67,0 2-62,0-4 1,0 0-6,0 0 6,0 0-6,0-1-6,0 1 6,0-2 0,0 1 6,0-1 5,0 1-6,0 0-5,0 0-5,0 0 10,0 0-5,1 2 0,-1-2-5,2 2-1,-1-2 40,2-1-12,-1-1 57,3 0-63,-2-1 35,7 0 5,2-1 39,22-7-67,-5 2-17,45-16-22,-36 11-11,21-7-1,-30 10-27,6 0-45,-10 4-51,2 0-134,-14 3-106,-4 0-2253,-4 6-520,-8 2 3159,-7 7 0,3-6 0,-2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7:53.3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22974,'17'31'621,"-3"0"-425,-11-5-28,-1 2-33,0 3-29,0 2-11,-1 1-27,0 1-24,-1 0 63,3 36-51,0-17-51,-1 10-458,1-26-12,-3-29-4980,1 1-3426,-1-10 8871,0-2 0,0 1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7:55.2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22436,'-34'21'135,"5"0"-46,15-3 40,1 2 17,-1 2-1,0-1-10,1 2-18,0-1 253,-10 34-325,11-24-3297,-8 46 3296,17-49 96,6 32-56,3-37 236,17 20-248,-8-29 169,22 11-140,-19-19 263,27-1-297,-26-8 7,17-10-46,-23 3 112,13-16-96,-14 11 108,12-28-113,-18 26 3398,1-17-3426,-10 25-196,-18-3 146,7 8 0,-22 7 11,17 2-163,-24 18 51,22-10-549,-23 21 347,29-19-1366,-10 21 688,19-20-8720,4 20 3747,6-23 5993,3 8 0,-3-17 0,-2-2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7:55.8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3 22077,'-83'-3'152,"12"4"-90,50 8 10,1 0-10,2 0 5,1-1-5,0 3-62,0 5 11,6-4 17,3 1 56,8-8 627,23 12-627,-9-9 73,35 16-140,-27-16 11,19 10 0,-23-9 101,21 16-79,-24-13 297,10 18-100,-21-20 262,-11 12-330,-3-12 74,-44 19-247,25-17-192,-45 15-38,49-20-621,-17 1 145,27-7-148,-4-6 0,12 3 0,0-3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7:54.1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0 215 23371,'20'-9'348,"-2"2"-164,-7 6 24,2-1-7,1-1-38,3 0-35,2-1-38,2-2 39,14-5-56,28-8-85,-18 5-172,31-5-40,-54 14-1064,11 0 767,-26 6-1681,0 7 724,-7-2-8353,0 13 8977,0-11 0,0 3 0,0-9 0</inkml:trace>
  <inkml:trace contextRef="#ctx0" brushRef="#br0" timeOffset="401">241 18 19294,'5'1'3120,"-1"-1"-2543,-4 0 1170,0 0-1798,0-9 7,0 7 21,0-6 29,0 11 50,0 2-34,0 2 96,-1 24-85,1-11 46,-1 37-57,1-31 12,2 21-17,0-17-17,2-1-6,0-4-5,1-9-28,0-2-510,5 8 95,-4-9-2951,6 12 442,-8-14 2963,0 11 0,-3-15 0,-1 4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7:59.0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27 23243,'0'-15'380,"1"3"-318,-1 12 100,0 0-134,0 2 12,0 1 16,0 2-28,0 0 100,0 6 141,4 11-157,-1-3 207,4 26-257,-2-23 67,5 35-90,-5-30 39,5 36-61,-5-35 45,4 29-40,-5-34 17,3 24-55,-4-31-119,1 12-22,-4-20-968,1 3 358,-1-6-9064,-5 2 9464,2-5 0,-3 0 0,4-1 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8:00.9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83 20431,'-5'-24'750,"1"5"-604,6 18-23,2-1 6,2 1 5,1-1-5,2 0-12,2 0-5,-1 1 7,1 0 15,0 1 12,3-1 403,28-1-421,-15 0 158,45-2-219,-40 2 101,43-3-117,-42 2 49,25-1-66,-34 3 61,18-1-84,-26 1-5,10 0-12,-23 1 1,2 0 5,-5 1 33,1 4-10,-1-1 38,0 10-49,0-5-1,1 11-6,0-7 18,3 28-18,-2-20 74,1 38-46,-2-34 51,-2 40-56,-1-33 45,-7 48-62,5-41 57,-6 56-24,8-52 29,0 8 0,0 0-28,1-5-3,1 9 0,-1 0-25,1-5-3,0 9 0,1 1 2,0-6 32,-1 7 0,1-1-9,0-7 25,-1 5 1,-1-1-26,-2-8 73,-1 4 0,-1 1 0,-1-9 67,-2 6 1,0-1-63,1-8 152,-8 52-213,8-54 95,-6 49-111,7-51 49,-4 48-72,7-50 28,-3 41-34,5-45 6,-1 27-12,2-33 12,0 29-6,0-29-16,4 41-1,-3-42 23,6 29-11,-5-35 5,1 21-6,-2-21 1,1 22 0,-1-23 5,1 22-11,-2-22 39,2 17-33,-1-21-23,1 14 17,-1-18 11,1 10-11,-1-12 22,0 9-16,-1-10 22,1 9-22,-1-9-6,0 8 0,0-8-28,0 8 28,0-10 33,0 7-38,1-7-12,0 5 22,0-4 1,0 5-12,-1-6-10,1 4 16,-1-6 39,1 4-39,0-4 0,-1 3 0,1-3-28,0 4 28,-1-3 0,2 3 0,-2-5 39,1 1 23,-1-3 766,1 1-805,-3-2-1,1-1-11,-2-1 45,-1 0-28,0 0 6,-6 0-40,4 1-33,-18 1 39,8 0 34,-32 7-29,23-2 18,-29 8-18,25-6 12,-46 9-17,40-8-17,-38 7 6,53-11-118,-5 1 12,21-4-298,1 1 23,3-1-5808,5 6-2247,-3-3 8447,5 6 0,-6-6 0,1-1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8:18.2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76 22151,'77'-36'0,"-14"6"-12,-46 27-33,-1 1-34,-1 0-44,1 0-90,0 2-100,-1-1-768,5 1 196,-5 0-7001,20 6 7886,-14 0 0,3 0 0,-14-1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8:18.6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10326,'4'3'2398,"0"0"-2006,-4-3 6956,0 0-6933,20 1-91,-11 0-77,17 0-68,-17-1-73,1 0-50,1 0-89,7 0-2106,19 1 94,-11 1 2045,18 4 0,-33-4 0,4 3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7:38.6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869 433 20627,'-42'0'128,"6"2"-60,24 6 4,1-1 12,0 2 12,1 0 4,0 1 1,1 1 0,0 2 369,-12 28-380,12-19 404,-8 37-360,15-40 51,3 26-112,3-27 291,13 20-224,-4-22 207,24 14-246,-17-19 128,38 8-173,-28-14 151,39 2-111,-40-6 105,21-8-78,-32 1 269,19-23-296,-21 13 134,18-30-180,-22 26 208,6-32-163,-12 28 135,0-33-186,-9 31 24,-9-30-46,4 32 62,-13-28-62,12 32 6,-8-16-28,10 22-408,-7-6 156,7 13-511,-11 1 483,10 9-1321,-13 11 727,11-3-4078,-9 17 1928,12-14-5389,-6 12 8413,8-16 0,0 1 0,3-8 0</inkml:trace>
  <inkml:trace contextRef="#ctx0" brushRef="#br0" timeOffset="200">672 608 22851,'85'-36'481,"-10"5"-520,-45 25-118,0 1-184,0 3-309,-3 2-493,-2 0-671,-4 3-1066,-2 2 2880,1 8 0,-11-7 0,2 4 0</inkml:trace>
  <inkml:trace contextRef="#ctx0" brushRef="#br0" timeOffset="517">1351 696 25007,'9'34'190,"-1"-3"-156,-7-10-6,1 0-23,-1 1 1,0-1-17,-1-1-51,1 0-78,0-2-218,0-1-326,1-1-531,-1-1-5159,1 3 6374,-2-4 0,1-3 0,-1-6 0</inkml:trace>
  <inkml:trace contextRef="#ctx0" brushRef="#br0" timeOffset="1468">781 1988 25853,'15'-63'-146,"-6"15"90,-17 53 51,-3 4 5,-3 3-12,-4 3 12,-1 2-22,0 2-51,-24 34 73,19-21-17,-4 17 1,2 1 10,12-12-5,-6 41 16,22-51 102,16 22-46,-3-27 242,30 16-174,-23-28 251,31 2-251,-31-13 218,26-10-263,-29 0 157,29-29-207,-30 17 16,20-28-33,-23 25 56,9-42-51,-14 34 17,2-47-50,-10 50-34,-6-26 23,-1 32-3409,-12-23 3420,7 25-230,-15-19 78,16 29-665,-10-4 436,13 15-679,-5 7 254,5 0-9014,-11 23 1531,9-15 8300,-5 11 0,10-20 0,2-2 0</inkml:trace>
  <inkml:trace contextRef="#ctx0" brushRef="#br0" timeOffset="1684">628 2185 24021,'93'-33'-1221,"-15"6"72,-62 27-715,-1 0-1217,-2 0-2431,-2 2 57,-3 0 5455,-2 2 0,-3-2 0,-2-1 0</inkml:trace>
  <inkml:trace contextRef="#ctx0" brushRef="#br0" timeOffset="2084">1000 2316 25786,'47'-22'193,"0"0"0,33-14-131,-60 30-23,1 2-28,-2 1 0,-1 2-28,-1 1 6,-3 0-11,-2 2-40,2 10 174,-12 22-67,-1-7 17,-30 34-51,9-34 11,-18 23-16,21-29 16,-9 21-22,17-25 73,-5 11 22,15-23 275,7 0-129,2-4-17,9-1-51,2-3-16,17-8-140,-7 1-107,22-7-106,-24 9-3383,28-4-123,-33 9 3702,14-1 0,-31 4 0,-1 0 0</inkml:trace>
  <inkml:trace contextRef="#ctx0" brushRef="#br0" timeOffset="3472">431 171 22447,'-31'-36'107,"3"7"-68,13 29 17,-2 0 6,-1 2 5,-2 0 0,-1 2 6,-1 1 274,-26 8-257,21-6 111,-32 9-162,42-11 85,-15 3-91,24-6 57,-3 1-57,10-3-44,0 1-151,1 0 128,0 0 23,0 1 73,0 7-40,0-1 40,0 18-34,0-9 67,-3 32-73,2-21 12,-2 47-29,3-35 6,0 9 1,0 3 16,0-2 50,0 14 1,0 2-23,-1-2 0,-3 16 0,-1 1-40,-2-6-1631,-1 8 1,0 0 1759,2-13-757,2 5 1,1 0 684,1-11 22,3 5 0,2 0 18,1-10-748,1 6 1,2 0 718,1-9-396,0 6 0,1-1 323,-1-8 9,1 6-1,1 0-7,-2-9 24,2 2 0,-1-1-24,-2-11 1074,7 40-1064,-8-48 1176,4 27-1187,-6-33 40,7 31-40,-6-33 67,2 29-66,-5-35-1,-2 22-6,0-21-33,0 23 28,1-23 34,1 22-34,0-23 11,2 20-11,-3-23 17,4 16-17,-3-20-34,3 6 40,-2-12 2558,2 2-2541,-2-4 1863,4 2-1880,-3-1 859,6 6-865,-4-5-17,7 9 23,-6-8 27,6 6-33,-9-8 23,4 4-12,-6-7 28,2 3-11,-3-3 84,1-1-73,0 0 169,3 0-63,0 0 337,20-2-409,-8 0-129,33-4-68,-26 2-676,24 1 396,-31 4-1489,14 5 605,-19-2 1288,11 3 0,-16-5 0,3-1 0</inkml:trace>
  <inkml:trace contextRef="#ctx0" brushRef="#br0" timeOffset="4400">1548 39 22330,'36'-9'235,"-4"1"-224,-14 8 12,-1 0 10,1-1-5,-1 1 34,0-1-1,0 0 18,-1 0 162,16-3-124,2 1-66,-1-1-12,-7 0 45,-9 3-51,-6 0 113,8 1 453,-10 0-397,1 0 386,-6 0-527,-2 0-5,0 0-33,0 0-1,3 0-44,-2 0-29,1 0 40,-4 0-756,0 0 493,0 2-90,0 0-213,0 3-5131,0 9-1932,0-4 7640,0 5 0,0-10 0,0-3 0</inkml:trace>
  <inkml:trace contextRef="#ctx0" brushRef="#br0" timeOffset="6634">1876 83 21338,'1'-13'453,"1"2"-318,0 10 5,-2 0 6,2 0-23,-2 1-223,0-1 66,0 3 51,0 0 39,2 3 67,1 5-56,2-1 157,6 16-140,-4-10 230,8 30-191,-10-22 269,7 39-297,-8-29 68,1 47-119,-4-40 164,-1 57-130,0-50-1687,-1 9 0,1-1 1653,-1-5-1122,1 3 0,2-1 1117,1-10-659,9 45 670,-2-51 135,15 44-107,-12-44-1046,14 48 1041,-18-46 457,8 55-446,-13-49 0,0 9 0,-2 0-56,-1-5 19,-1 5 1,1 0-14,-1-9-90,1 55 73,0-58 1361,3 36-1356,-2-44-418,8 45 413,-4-40 1179,9 56-1156,-9-57 44,8 49-68,-9-49 74,3 36-51,-7-46 985,1 29-973,-2-34 72,-4 26-95,2-28 39,-6 21-50,3-23-17,-1 16 5,3-20 23,-1 9-22,3-15 2783,-1 3-2789,1-7 34,-1 6-29,2-4 1247,-3 8-1252,1-6 579,-2 6-579,3-5 6,-3 6-6,3-5 6,-2 5-1,1-9-16,0 7 17,1-7-12,-2 5 6,2-7 11,-2 8-11,0-7-5,-1 12 5,2-10 16,-2 10-10,3-11-17,0 6 5,0-9 1,1 3 10,0-3 1,0 2-6,-1-1-11,1 5 16,0-5-16,-1 5 11,1-7 11,-1 3-11,0-4 0,1 0 0,0 0-5,0 0 5,0 0-6,0 0 84,0-1-16,0 2-23,-1-2 6,1 1 17,-1-1 89,-1 0-62,-1 1 74,-16 7-135,3-2 89,-43 12-77,26-9 72,-55 9-107,56-13-27,-21 3-62,42-6-1283,4-1 718,6 1-5714,9 7-3036,-2-3 9399,4 4 0,-7-8 0,0 0 0</inkml:trace>
  <inkml:trace contextRef="#ctx0" brushRef="#br0" timeOffset="38101">2314 784 17148,'-2'34'488,"-1"-4"-348,-3-16-23,1 1-38,0 0-12,0 0-17,2 1 6,0-1 11,0 0 1,0 0 111,-2 14 106,-4 18-201,3-6 164,-4 31-181,7-42 56,0 37-101,2-39-10,5 34-1,-1-37 106,11 26-38,-5-32 106,10 17-118,-7-20-78,21 21-29,-17-20-520,21 18-79,-23-24-4833,8 9 2588,-15-13 2884,1 5 0,-7-8 0,0 0 0</inkml:trace>
  <inkml:trace contextRef="#ctx0" brushRef="#br0" timeOffset="38667">2621 1200 18722,'-30'-1'-101,"4"3"118,17 6 0,-1 1 0,0 1-6,0 1-11,1 0 0,0 1-135,-3 6 12,6-8-314,-2 10 292,13-6 218,-2-2 218,14 7-202,-8-13 107,15 10-162,-13-9 28,13 11-40,-14-10-3341,8 13 3414,-13-11 505,1 9-337,-5-10 426,-9 10-538,2-11 68,-16 9-219,12-11-661,-13 7-101,16-10-5181,-2 4 3109,7-3 2834,2 0 0,0-2 0,0-1 0</inkml:trace>
  <inkml:trace contextRef="#ctx0" brushRef="#br0" timeOffset="39150">2642 784 15687,'21'88'700,"-3"-14"-331,-12-57 113,0-1 16,-1 0 40,0 0 258,1 9-57,1 13-548,-1-6 290,-1 31-324,-4-33-3140,-2 46 3095,-1-41-2045,-8 47 2023,4-48-224,-8 48 139,9-53 1,-4 25-23,8-38-483,0 7 158,1-14-2465,-1 7-100,0-11 3668,-2 5 1,2-8 0,0 1-1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01:28.5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72 23780,'33'-17'185,"-6"3"-129,-6 9-11,-5 1 16,0 1-10,1-2-1,-1 2 12,2 0-45,0 0-6,0 0-11,0 0-28,0 1-56,-1-1-101,-2 1-162,-1 1-252,-2 1-331,-3 0-532,-1 0-801,-3 1-936,-2 2-167,-2 2-2750,-1 0 6116,-2 1 0,1-4 0,0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8:24.6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239 42 21147,'-7'-23'359,"0"5"-337,2 17-11,-2 1 12,-1 0-1,-2 0 12,-1 0-6,-2 2 73,-7 3 117,-9 4-151,6 0 96,-12 3-112,22-6 212,-12 4-213,18-6-16,-5 1-62,10-4-39,-1 2 50,2-1 56,0 8-5,1-4 145,3 11-101,-1-9 79,4 10-84,-2-8 213,4 24-208,-4-14 118,5 37-157,-5-30 40,2 32-51,-4-28 67,5 37-73,-4-33 45,8 51-50,-5-53 90,10 43-57,-10-49 112,8 35-94,-9-35 139,3 32-157,-6-34 29,1 19-40,0-24 101,1 17-118,-1-21 45,2 16-50,-2-24 17,2 7-17,-2-10 5,-1 1-28,0-4 34,0-1-16,-1 0 66,3 0-16,-3-1 145,6 1-72,-2-1 212,16-4-313,-9 1 10,27-10-32,-20 6-18,26-12-28,-24 11-672,22-7 124,-26 11-2908,15-1 891,-21 4 2599,8 1 0,-14 0 0,2 0 0</inkml:trace>
  <inkml:trace contextRef="#ctx0" brushRef="#br0" timeOffset="633">721 327 21439,'-64'11'218,"10"1"-128,43-1 5,0 2-17,1 1-5,-1 0-23,1 1 46,-3 8 100,-4 22-128,7-13 156,-1 29-163,10-39 113,8 25-101,-1-30 251,17 14-167,-9-23 330,23 4-358,-18-11 123,28-11-179,-26 1 173,25-21-173,-27 13 146,15-27-158,-22 23 40,5-25-17,-12 25 134,-3-26-144,-5 24 189,-17-30-224,7 34 34,-25-17-62,22 25-11,-15-5-17,20 11-498,-6-3 50,12 7-1120,1 0 1031,4 3-2919,0 10 919,2-1 2554,2 15 0,-1-18 0,1 5 0</inkml:trace>
  <inkml:trace contextRef="#ctx0" brushRef="#br0" timeOffset="1133">896 743 23467,'16'-14'145,"-3"3"-134,-11 9 1,-1 1 4,0 0 12,-1 0 135,0 1 66,2-1-105,-2 1-404,0 0 274,0 2 0,0 0 29,0 2-29,0-2 17,0 0 23,0 1-40,-1 0-22,1 2-22,0-3-812,1 4 134,0-2-5882,3 7-1008,-3-5 7618,1 3 0,-1-6 0,-1-2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8:22.8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257 12 19652,'-15'-6'252,"2"1"-235,9 5-17,-1 0-11,1 0 22,-3 2-16,2 0 33,-10 6 0,6-2 134,-21 11-145,19-9-51,-12 9-5,17-10-95,-3 7 89,6-6-11,-1 10 84,6-9 179,8 8-123,-1-9 73,19 7-135,-12-7 12,21 10-29,-21-9 12,14 13 11,-20-11 135,6 14-63,-12-14 399,0 15-287,-5-15 444,-11 18-493,3-15 195,-26 17-263,16-17 191,-30 15-202,26-18 84,-21 8-78,25-13 111,-15-1-246,22-4-1254,-6-4 335,19 0-5203,17-9 2118,-3 6 4049,15-5 0,-20 7 0,0 1 0</inkml:trace>
  <inkml:trace contextRef="#ctx0" brushRef="#br0" timeOffset="483">673 12 20739,'-40'3'240,"5"2"-156,18 7-11,2 0-11,-2 3-6,2 0-17,-1 1-17,2 1 6,-6 10-28,-4 19 12,7-13 105,2 22-50,13-37 208,9 19-130,0-24 439,17 11-405,-10-17 140,26 3-285,-18-9-258,28 0 28,-28-1-1284,19-2 271,-27 1-6212,7-1 1203,-17 2 6218,0 0 0,-4 0 0,0 0 0</inkml:trace>
  <inkml:trace contextRef="#ctx0" brushRef="#br0" timeOffset="816">432 318 22134,'45'-35'137,"0"0"0,33-23-142,-52 53-63,0 2-144,-1 1-282,-1 1-447,-2 2-755,-3 2-1195,-2 1 2891,2 10 0,-10-9 0,0 6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7:32.525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104 395 25001,'4'-12'17,"-3"4"16,-5 16-16,-2 1 11,0 3 6,1 0-6,-1 2 11,0 1-11,0 0-11,-1 1 0,-6 14 11,0 11-28,1-6-17,4 5 22,8-26 12,3 1 11,2-7 17,2 1-5,2-3 5,1 1-1,2-2 40,6 0-72,-4 0-24,13 2 24,-10-2-1,20 7-17,-19-6 17,20 14-5,-26-11 56,4 9 22,-15-9 179,-15 12-202,0-9 57,-44 21-112,30-21-6,-31 9-51,40-16-470,-11 0 129,17-4-4671,-5-8 1181,14 2 3882,0-8 0,4 9 0,0 0 0</inkml:trace>
  <inkml:trace contextRef="#ctx0" brushRef="#br0" timeOffset="317">38 460 23237,'47'-42'358,"-6"8"-268,-24 31-34,0 1-28,1-1-6,2 0-89,1 1-2638,32-1-46,-24 2 2751,31 0 0,-48 1 0,4 0 0</inkml:trace>
  <inkml:trace contextRef="#ctx0" brushRef="#br1" timeOffset="64502">410 0 20107,'14'29'-3226,"-3"-5"2318,-8-15 996,-1 1 393,1 0-449,-1 1-2,1 0-41,1-1-649,8 16 733,-4-11-140,14 23-420,-12-23-360,13 18 189,-14-18 109,9 17 108,-12-17 472,8 19 73,-9-19 288,4 21 222,-6-19 196,2 16 129,-3-17-94,0 30 99,-1-23-244,0 34 51,-1-34-190,0 28-74,0-28-104,0 30-100,0-30-22,0 29-173,0-29-19,0 18-47,0-21-22,-3 33 118,0-28 89,-8 37 146,4-40 200,-9 26 90,9-28 25,-10 24 64,9-27 7520,-5 14-8252,8-19 0,-3 8 0,4-12-437,-3 10-1815,4-13-3,-1 5-51,3-9 2608,0 1-6127,0-2 2419,3 3-4744,-1 0 8150,2 2 0,-2-1 0,-1-2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9:06.1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240 123 18358,'1'-31'841,"-1"5"-589,-2 26 22,0-2-27,0 2-63,0-1-66,0 1-56,-9 4-40,3 2 51,-21 22-51,13-10-5,-21 35-17,21-27 95,-16 37-45,19-35 202,-14 35-151,17-34 162,-9 37-179,14-36 241,-2 37-190,6-37 195,2 34-251,1-36 78,9 31-112,-4-35 95,21 32-95,-16-35 78,16 19-62,-17-25 79,13 7-95,-10-12 67,14 5-117,-16-11-1094,16 0 226,-18-4-2662,10 0 203,-13-1 3332,1-1 0,-4 0 0,-1 0 0</inkml:trace>
  <inkml:trace contextRef="#ctx0" brushRef="#br0" timeOffset="547">481 255 22335,'2'-22'219,"-1"4"-225,-3 18 6,0 1 6,0 3 5,-2 2 6,-1 4 0,-1 3 22,-5 10-28,1-2 39,-19 38-61,8-11 0,-4 8-39,10-7 27,13-34 51,4 9 17,4-20 73,13 0-68,-4-5 79,41-13-101,-27 4 17,49-21-29,-49 17 1,16-7 6,-25 10-1,-1 0 73,9-5-117,-12 8-51,4-3-549,-16 9 281,-4 2-1396,2 1 830,-1 1-4420,1 7 1300,0-1 4027,0 5 0,-1-8 0,-1-2 0</inkml:trace>
  <inkml:trace contextRef="#ctx0" brushRef="#br0" timeOffset="947">766 102 14538,'7'10'3546,"-1"-1"-2975,-6-9 958,0 0-1321,-21 17-12,13 0-29,-18 16-32,19-4-12,-1 1-17,1 1-16,0 0 229,-9 49-268,7-34 5,-1 13 0,-1-1-28,4-13 84,-9 50-62,10-57 6,-4 17 0,6-29-34,-2-2 18,1-1-7,-1-2 7,1-2-12,0-2-17,-2 4-33,4-10-287,-1 4 130,5-12-1322,7 1 381,-1-4-8711,12-6 9087,-11 2 1,4-3 0,-10 6 0</inkml:trace>
  <inkml:trace contextRef="#ctx0" brushRef="#br0" timeOffset="1231">853 802 20044,'41'81'577,"-11"-12"-454,-33-51-50,-4 2-62,-3 1-33,-3 1-62,-1 2-95,-2-1-68,3 0-2682,-12 13 845,12-18 2084,-9 12 0,18-26 0,-1 1 0</inkml:trace>
  <inkml:trace contextRef="#ctx0" brushRef="#br0" timeOffset="1881">1050 342 20884,'-4'-18'599,"4"1"-425,12 9-12,3-2-10,2-1-40,2 1-16,1 0-24,-1 1-21,-1 1 55,24 0-83,-19 4 44,32 4-50,-36 4 72,18 13-38,-26-4 139,3 27-123,-16-15 51,-23 47-85,5-32-2,-9 9 0,-2 1-20,2-4-6,-3 3 1,1-1-11,8-11-23,-14 27 17,28-44 33,-2 9 34,12-21 638,25-2-514,-8-7 189,48-16-285,-31 3 112,55-27-129,-47 21 73,41-20-3459,-46 22 3381,7-5-17,-19 10 16,3-3-50,-10 6-22,4-2 34,-16 8-68,0 0-78,-7 3 2764,-6 5-2982,1-1-1334,-9 11 739,7-6-1993,-2 8 140,7-8 2789,1 5 0,1-8 0,0 1 0</inkml:trace>
  <inkml:trace contextRef="#ctx0" brushRef="#br0" timeOffset="2348">1663 14 22436,'23'-9'633,"-1"5"-527,-5 12-22,0 5-22,0 0 5,0 5 23,0 1 5,-2 5 6,-1 4 5,-1 4 185,4 41-134,-6-22 0,0 2-73,7 39-37,-7-32 1,0-4-9,-3-9 39,-2 9 1,0 0-40,-2-2 45,-4 6 0,-2-1-67,-3-18-45,-11 25-78,6-39-2101,-20 25 667,15-30 1540,-21 21 0,27-34 0,-4 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9:16.1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10567,'11'6'-2229,"-2"-1"-370,-9-5 2599,0 0 0,0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9:02.6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33 101 16588,'0'27'224,"1"-6"-84,1-19 40,1-1 60,-1 0 52,1-1 38,0 0-5,1 0-34,-1-2-44,1 0 515,5-10-605,-5 5 240,6-13-262,-9 13 340,2-12-335,-2 12 157,-5-8-213,2 10 67,-7-5-128,5 6-12,-4-1-33,4 5-219,-1-1 129,4 1-90,-6 3 174,4 0-45,-6 9 40,6-5-57,-3 12 62,5-12-5,0 10 33,3-11 44,3 5 7,-1-8 251,8 0-190,-6-3 56,6-2-101,-5-1 1,2-4 184,3-5 185,-2-7-342,0 3 180,-5-7-214,-6 16 91,-5-7-124,2 10-28,-7-3-28,6 5-152,-7 0 124,6 2-11,-10 6 62,9-2-23,-10 13 11,11-8-39,-6 13 39,8-12-50,0 10 50,3-10-33,1 8 44,3-12 51,3 5 0,-1-9 240,6 1-173,-6-4 101,9-7-140,-7 2 257,7-14-212,-9 10 235,1-17-241,-6 15 212,-4-15-228,2 17 44,-7-7-191,5 12-822,-3 1 374,5 5-3382,-2 18 442,2-4 3439,1 16 0,1-20 0,0 1 0</inkml:trace>
  <inkml:trace contextRef="#ctx0" brushRef="#br0" timeOffset="12453">230 101 14062,'18'-20'-5,"0"5"-63,-3 13-94,0-1-180,1 1-251,1 0-293,-2 1 886,22 0 0,-23 0 0,14 1 0</inkml:trace>
  <inkml:trace contextRef="#ctx0" brushRef="#br0" timeOffset="12717">514 57 10388,'8'4'2364,"-1"-1"-2000,-7-3 1601,0 0-2026,48-17-74,-30 13-111,38-13-129,-42 17-118,0 0-129,-1 0-963,6 0-1529,5 0 605,-5 2 2509,3 0 0,-16-1 0,0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9:23.4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39 14079,'14'-13'-1450,"-2"1"183,-7 10-138,0 0-158,1-1-1092,-1 1 2655,-1-1 0,-2 2 0,0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9:23.6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75 8175,'4'9'3932,"-1"-2"-3775,-3-7-1490,0 0 880,21-30 44,-13 21 50,17-22-49,-18 28-545,1-1 51,-1 0 902,2-1 0,-6 3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9:23.8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1 131 13340,'62'-60'-2762,"-10"11"1816,-43 46 128,-1-1-258,0 0 1076,0-1 0,-3 3 0,-1-1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22:29:23.9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0 113 9302,'51'-61'-891,"-11"13"0,-37 45 1,-1 2-1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5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9" Type="http://schemas.openxmlformats.org/officeDocument/2006/relationships/customXml" Target="../ink/ink58.xml"/><Relationship Id="rId21" Type="http://schemas.openxmlformats.org/officeDocument/2006/relationships/customXml" Target="../ink/ink49.xml"/><Relationship Id="rId34" Type="http://schemas.openxmlformats.org/officeDocument/2006/relationships/image" Target="../media/image74.png"/><Relationship Id="rId42" Type="http://schemas.openxmlformats.org/officeDocument/2006/relationships/image" Target="../media/image78.png"/><Relationship Id="rId47" Type="http://schemas.openxmlformats.org/officeDocument/2006/relationships/customXml" Target="../ink/ink62.xml"/><Relationship Id="rId50" Type="http://schemas.openxmlformats.org/officeDocument/2006/relationships/image" Target="../media/image82.png"/><Relationship Id="rId7" Type="http://schemas.openxmlformats.org/officeDocument/2006/relationships/customXml" Target="../ink/ink42.xml"/><Relationship Id="rId2" Type="http://schemas.openxmlformats.org/officeDocument/2006/relationships/image" Target="../media/image19.tiff"/><Relationship Id="rId16" Type="http://schemas.openxmlformats.org/officeDocument/2006/relationships/image" Target="../media/image65.png"/><Relationship Id="rId29" Type="http://schemas.openxmlformats.org/officeDocument/2006/relationships/customXml" Target="../ink/ink53.xml"/><Relationship Id="rId11" Type="http://schemas.openxmlformats.org/officeDocument/2006/relationships/customXml" Target="../ink/ink44.xml"/><Relationship Id="rId24" Type="http://schemas.openxmlformats.org/officeDocument/2006/relationships/image" Target="../media/image69.png"/><Relationship Id="rId32" Type="http://schemas.openxmlformats.org/officeDocument/2006/relationships/image" Target="../media/image73.png"/><Relationship Id="rId37" Type="http://schemas.openxmlformats.org/officeDocument/2006/relationships/customXml" Target="../ink/ink57.xml"/><Relationship Id="rId40" Type="http://schemas.openxmlformats.org/officeDocument/2006/relationships/image" Target="../media/image77.png"/><Relationship Id="rId45" Type="http://schemas.openxmlformats.org/officeDocument/2006/relationships/customXml" Target="../ink/ink61.xml"/><Relationship Id="rId53" Type="http://schemas.openxmlformats.org/officeDocument/2006/relationships/customXml" Target="../ink/ink65.xml"/><Relationship Id="rId5" Type="http://schemas.openxmlformats.org/officeDocument/2006/relationships/customXml" Target="../ink/ink41.xml"/><Relationship Id="rId10" Type="http://schemas.openxmlformats.org/officeDocument/2006/relationships/image" Target="../media/image62.png"/><Relationship Id="rId19" Type="http://schemas.openxmlformats.org/officeDocument/2006/relationships/customXml" Target="../ink/ink48.xml"/><Relationship Id="rId31" Type="http://schemas.openxmlformats.org/officeDocument/2006/relationships/customXml" Target="../ink/ink54.xml"/><Relationship Id="rId44" Type="http://schemas.openxmlformats.org/officeDocument/2006/relationships/image" Target="../media/image79.png"/><Relationship Id="rId52" Type="http://schemas.openxmlformats.org/officeDocument/2006/relationships/image" Target="../media/image83.png"/><Relationship Id="rId4" Type="http://schemas.openxmlformats.org/officeDocument/2006/relationships/image" Target="../media/image59.png"/><Relationship Id="rId9" Type="http://schemas.openxmlformats.org/officeDocument/2006/relationships/customXml" Target="../ink/ink43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Relationship Id="rId27" Type="http://schemas.openxmlformats.org/officeDocument/2006/relationships/customXml" Target="../ink/ink52.xml"/><Relationship Id="rId30" Type="http://schemas.openxmlformats.org/officeDocument/2006/relationships/image" Target="../media/image72.png"/><Relationship Id="rId35" Type="http://schemas.openxmlformats.org/officeDocument/2006/relationships/customXml" Target="../ink/ink56.xml"/><Relationship Id="rId43" Type="http://schemas.openxmlformats.org/officeDocument/2006/relationships/customXml" Target="../ink/ink60.xml"/><Relationship Id="rId48" Type="http://schemas.openxmlformats.org/officeDocument/2006/relationships/image" Target="../media/image81.png"/><Relationship Id="rId8" Type="http://schemas.openxmlformats.org/officeDocument/2006/relationships/image" Target="../media/image61.png"/><Relationship Id="rId51" Type="http://schemas.openxmlformats.org/officeDocument/2006/relationships/customXml" Target="../ink/ink64.xml"/><Relationship Id="rId3" Type="http://schemas.openxmlformats.org/officeDocument/2006/relationships/customXml" Target="../ink/ink40.xml"/><Relationship Id="rId12" Type="http://schemas.openxmlformats.org/officeDocument/2006/relationships/image" Target="../media/image63.png"/><Relationship Id="rId17" Type="http://schemas.openxmlformats.org/officeDocument/2006/relationships/customXml" Target="../ink/ink47.xml"/><Relationship Id="rId25" Type="http://schemas.openxmlformats.org/officeDocument/2006/relationships/customXml" Target="../ink/ink51.xml"/><Relationship Id="rId33" Type="http://schemas.openxmlformats.org/officeDocument/2006/relationships/customXml" Target="../ink/ink55.xml"/><Relationship Id="rId38" Type="http://schemas.openxmlformats.org/officeDocument/2006/relationships/image" Target="../media/image76.png"/><Relationship Id="rId46" Type="http://schemas.openxmlformats.org/officeDocument/2006/relationships/image" Target="../media/image80.png"/><Relationship Id="rId20" Type="http://schemas.openxmlformats.org/officeDocument/2006/relationships/image" Target="../media/image67.png"/><Relationship Id="rId41" Type="http://schemas.openxmlformats.org/officeDocument/2006/relationships/customXml" Target="../ink/ink59.xml"/><Relationship Id="rId54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5" Type="http://schemas.openxmlformats.org/officeDocument/2006/relationships/customXml" Target="../ink/ink46.xml"/><Relationship Id="rId23" Type="http://schemas.openxmlformats.org/officeDocument/2006/relationships/customXml" Target="../ink/ink50.xml"/><Relationship Id="rId28" Type="http://schemas.openxmlformats.org/officeDocument/2006/relationships/image" Target="../media/image71.png"/><Relationship Id="rId36" Type="http://schemas.openxmlformats.org/officeDocument/2006/relationships/image" Target="../media/image75.png"/><Relationship Id="rId49" Type="http://schemas.openxmlformats.org/officeDocument/2006/relationships/customXml" Target="../ink/ink6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68.xml"/><Relationship Id="rId13" Type="http://schemas.openxmlformats.org/officeDocument/2006/relationships/image" Target="../media/image91.png"/><Relationship Id="rId3" Type="http://schemas.openxmlformats.org/officeDocument/2006/relationships/image" Target="../media/image21.tiff"/><Relationship Id="rId7" Type="http://schemas.openxmlformats.org/officeDocument/2006/relationships/image" Target="../media/image88.png"/><Relationship Id="rId12" Type="http://schemas.openxmlformats.org/officeDocument/2006/relationships/customXml" Target="../ink/ink70.xm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7.xml"/><Relationship Id="rId11" Type="http://schemas.openxmlformats.org/officeDocument/2006/relationships/image" Target="../media/image90.png"/><Relationship Id="rId5" Type="http://schemas.openxmlformats.org/officeDocument/2006/relationships/image" Target="../media/image87.png"/><Relationship Id="rId15" Type="http://schemas.openxmlformats.org/officeDocument/2006/relationships/image" Target="../media/image92.png"/><Relationship Id="rId10" Type="http://schemas.openxmlformats.org/officeDocument/2006/relationships/customXml" Target="../ink/ink69.xml"/><Relationship Id="rId4" Type="http://schemas.openxmlformats.org/officeDocument/2006/relationships/customXml" Target="../ink/ink66.xml"/><Relationship Id="rId9" Type="http://schemas.openxmlformats.org/officeDocument/2006/relationships/image" Target="../media/image89.png"/><Relationship Id="rId14" Type="http://schemas.openxmlformats.org/officeDocument/2006/relationships/customXml" Target="../ink/ink71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4.xml"/><Relationship Id="rId21" Type="http://schemas.openxmlformats.org/officeDocument/2006/relationships/image" Target="../media/image102.png"/><Relationship Id="rId42" Type="http://schemas.openxmlformats.org/officeDocument/2006/relationships/customXml" Target="../ink/ink92.xml"/><Relationship Id="rId47" Type="http://schemas.openxmlformats.org/officeDocument/2006/relationships/image" Target="../media/image115.png"/><Relationship Id="rId63" Type="http://schemas.openxmlformats.org/officeDocument/2006/relationships/image" Target="../media/image122.png"/><Relationship Id="rId68" Type="http://schemas.openxmlformats.org/officeDocument/2006/relationships/customXml" Target="../ink/ink105.xml"/><Relationship Id="rId2" Type="http://schemas.openxmlformats.org/officeDocument/2006/relationships/customXml" Target="../ink/ink72.xml"/><Relationship Id="rId16" Type="http://schemas.openxmlformats.org/officeDocument/2006/relationships/customXml" Target="../ink/ink79.xml"/><Relationship Id="rId29" Type="http://schemas.openxmlformats.org/officeDocument/2006/relationships/image" Target="../media/image106.png"/><Relationship Id="rId11" Type="http://schemas.openxmlformats.org/officeDocument/2006/relationships/image" Target="../media/image97.png"/><Relationship Id="rId24" Type="http://schemas.openxmlformats.org/officeDocument/2006/relationships/customXml" Target="../ink/ink83.xml"/><Relationship Id="rId32" Type="http://schemas.openxmlformats.org/officeDocument/2006/relationships/customXml" Target="../ink/ink87.xml"/><Relationship Id="rId37" Type="http://schemas.openxmlformats.org/officeDocument/2006/relationships/image" Target="../media/image110.png"/><Relationship Id="rId40" Type="http://schemas.openxmlformats.org/officeDocument/2006/relationships/customXml" Target="../ink/ink91.xml"/><Relationship Id="rId45" Type="http://schemas.openxmlformats.org/officeDocument/2006/relationships/image" Target="../media/image114.png"/><Relationship Id="rId53" Type="http://schemas.openxmlformats.org/officeDocument/2006/relationships/image" Target="../media/image118.png"/><Relationship Id="rId58" Type="http://schemas.openxmlformats.org/officeDocument/2006/relationships/customXml" Target="../ink/ink100.xml"/><Relationship Id="rId66" Type="http://schemas.openxmlformats.org/officeDocument/2006/relationships/customXml" Target="../ink/ink104.xml"/><Relationship Id="rId74" Type="http://schemas.openxmlformats.org/officeDocument/2006/relationships/customXml" Target="../ink/ink108.xml"/><Relationship Id="rId5" Type="http://schemas.openxmlformats.org/officeDocument/2006/relationships/image" Target="../media/image94.png"/><Relationship Id="rId61" Type="http://schemas.openxmlformats.org/officeDocument/2006/relationships/image" Target="../media/image59.png"/><Relationship Id="rId19" Type="http://schemas.openxmlformats.org/officeDocument/2006/relationships/image" Target="../media/image101.png"/><Relationship Id="rId14" Type="http://schemas.openxmlformats.org/officeDocument/2006/relationships/customXml" Target="../ink/ink78.xml"/><Relationship Id="rId22" Type="http://schemas.openxmlformats.org/officeDocument/2006/relationships/customXml" Target="../ink/ink82.xml"/><Relationship Id="rId27" Type="http://schemas.openxmlformats.org/officeDocument/2006/relationships/image" Target="../media/image105.png"/><Relationship Id="rId30" Type="http://schemas.openxmlformats.org/officeDocument/2006/relationships/customXml" Target="../ink/ink86.xml"/><Relationship Id="rId35" Type="http://schemas.openxmlformats.org/officeDocument/2006/relationships/image" Target="../media/image109.png"/><Relationship Id="rId43" Type="http://schemas.openxmlformats.org/officeDocument/2006/relationships/image" Target="../media/image113.png"/><Relationship Id="rId48" Type="http://schemas.openxmlformats.org/officeDocument/2006/relationships/customXml" Target="../ink/ink95.xml"/><Relationship Id="rId56" Type="http://schemas.openxmlformats.org/officeDocument/2006/relationships/customXml" Target="../ink/ink99.xml"/><Relationship Id="rId64" Type="http://schemas.openxmlformats.org/officeDocument/2006/relationships/customXml" Target="../ink/ink103.xml"/><Relationship Id="rId69" Type="http://schemas.openxmlformats.org/officeDocument/2006/relationships/image" Target="../media/image125.png"/><Relationship Id="rId8" Type="http://schemas.openxmlformats.org/officeDocument/2006/relationships/customXml" Target="../ink/ink75.xml"/><Relationship Id="rId51" Type="http://schemas.openxmlformats.org/officeDocument/2006/relationships/image" Target="../media/image117.png"/><Relationship Id="rId72" Type="http://schemas.openxmlformats.org/officeDocument/2006/relationships/customXml" Target="../ink/ink107.xml"/><Relationship Id="rId3" Type="http://schemas.openxmlformats.org/officeDocument/2006/relationships/image" Target="../media/image93.png"/><Relationship Id="rId12" Type="http://schemas.openxmlformats.org/officeDocument/2006/relationships/customXml" Target="../ink/ink77.xml"/><Relationship Id="rId17" Type="http://schemas.openxmlformats.org/officeDocument/2006/relationships/image" Target="../media/image100.png"/><Relationship Id="rId25" Type="http://schemas.openxmlformats.org/officeDocument/2006/relationships/image" Target="../media/image104.png"/><Relationship Id="rId33" Type="http://schemas.openxmlformats.org/officeDocument/2006/relationships/image" Target="../media/image108.png"/><Relationship Id="rId38" Type="http://schemas.openxmlformats.org/officeDocument/2006/relationships/customXml" Target="../ink/ink90.xml"/><Relationship Id="rId46" Type="http://schemas.openxmlformats.org/officeDocument/2006/relationships/customXml" Target="../ink/ink94.xml"/><Relationship Id="rId59" Type="http://schemas.openxmlformats.org/officeDocument/2006/relationships/image" Target="../media/image121.png"/><Relationship Id="rId67" Type="http://schemas.openxmlformats.org/officeDocument/2006/relationships/image" Target="../media/image124.png"/><Relationship Id="rId20" Type="http://schemas.openxmlformats.org/officeDocument/2006/relationships/customXml" Target="../ink/ink81.xml"/><Relationship Id="rId41" Type="http://schemas.openxmlformats.org/officeDocument/2006/relationships/image" Target="../media/image112.png"/><Relationship Id="rId54" Type="http://schemas.openxmlformats.org/officeDocument/2006/relationships/customXml" Target="../ink/ink98.xml"/><Relationship Id="rId62" Type="http://schemas.openxmlformats.org/officeDocument/2006/relationships/customXml" Target="../ink/ink102.xml"/><Relationship Id="rId70" Type="http://schemas.openxmlformats.org/officeDocument/2006/relationships/customXml" Target="../ink/ink106.xml"/><Relationship Id="rId75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4.xml"/><Relationship Id="rId15" Type="http://schemas.openxmlformats.org/officeDocument/2006/relationships/image" Target="../media/image99.png"/><Relationship Id="rId23" Type="http://schemas.openxmlformats.org/officeDocument/2006/relationships/image" Target="../media/image103.png"/><Relationship Id="rId28" Type="http://schemas.openxmlformats.org/officeDocument/2006/relationships/customXml" Target="../ink/ink85.xml"/><Relationship Id="rId36" Type="http://schemas.openxmlformats.org/officeDocument/2006/relationships/customXml" Target="../ink/ink89.xml"/><Relationship Id="rId49" Type="http://schemas.openxmlformats.org/officeDocument/2006/relationships/image" Target="../media/image116.png"/><Relationship Id="rId57" Type="http://schemas.openxmlformats.org/officeDocument/2006/relationships/image" Target="../media/image120.png"/><Relationship Id="rId10" Type="http://schemas.openxmlformats.org/officeDocument/2006/relationships/customXml" Target="../ink/ink76.xml"/><Relationship Id="rId31" Type="http://schemas.openxmlformats.org/officeDocument/2006/relationships/image" Target="../media/image107.png"/><Relationship Id="rId44" Type="http://schemas.openxmlformats.org/officeDocument/2006/relationships/customXml" Target="../ink/ink93.xml"/><Relationship Id="rId52" Type="http://schemas.openxmlformats.org/officeDocument/2006/relationships/customXml" Target="../ink/ink97.xml"/><Relationship Id="rId60" Type="http://schemas.openxmlformats.org/officeDocument/2006/relationships/customXml" Target="../ink/ink101.xml"/><Relationship Id="rId65" Type="http://schemas.openxmlformats.org/officeDocument/2006/relationships/image" Target="../media/image123.png"/><Relationship Id="rId73" Type="http://schemas.openxmlformats.org/officeDocument/2006/relationships/image" Target="../media/image127.png"/><Relationship Id="rId4" Type="http://schemas.openxmlformats.org/officeDocument/2006/relationships/customXml" Target="../ink/ink73.xml"/><Relationship Id="rId9" Type="http://schemas.openxmlformats.org/officeDocument/2006/relationships/image" Target="../media/image96.png"/><Relationship Id="rId13" Type="http://schemas.openxmlformats.org/officeDocument/2006/relationships/image" Target="../media/image98.png"/><Relationship Id="rId18" Type="http://schemas.openxmlformats.org/officeDocument/2006/relationships/customXml" Target="../ink/ink80.xml"/><Relationship Id="rId39" Type="http://schemas.openxmlformats.org/officeDocument/2006/relationships/image" Target="../media/image111.png"/><Relationship Id="rId34" Type="http://schemas.openxmlformats.org/officeDocument/2006/relationships/customXml" Target="../ink/ink88.xml"/><Relationship Id="rId50" Type="http://schemas.openxmlformats.org/officeDocument/2006/relationships/customXml" Target="../ink/ink96.xml"/><Relationship Id="rId55" Type="http://schemas.openxmlformats.org/officeDocument/2006/relationships/image" Target="../media/image119.png"/><Relationship Id="rId7" Type="http://schemas.openxmlformats.org/officeDocument/2006/relationships/image" Target="../media/image95.png"/><Relationship Id="rId71" Type="http://schemas.openxmlformats.org/officeDocument/2006/relationships/image" Target="../media/image126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6.xml"/><Relationship Id="rId21" Type="http://schemas.openxmlformats.org/officeDocument/2006/relationships/customXml" Target="../ink/ink118.xml"/><Relationship Id="rId42" Type="http://schemas.openxmlformats.org/officeDocument/2006/relationships/image" Target="../media/image148.png"/><Relationship Id="rId63" Type="http://schemas.openxmlformats.org/officeDocument/2006/relationships/customXml" Target="../ink/ink139.xml"/><Relationship Id="rId84" Type="http://schemas.openxmlformats.org/officeDocument/2006/relationships/image" Target="../media/image169.png"/><Relationship Id="rId138" Type="http://schemas.openxmlformats.org/officeDocument/2006/relationships/image" Target="../media/image196.png"/><Relationship Id="rId159" Type="http://schemas.openxmlformats.org/officeDocument/2006/relationships/customXml" Target="../ink/ink187.xml"/><Relationship Id="rId170" Type="http://schemas.openxmlformats.org/officeDocument/2006/relationships/image" Target="../media/image212.png"/><Relationship Id="rId191" Type="http://schemas.openxmlformats.org/officeDocument/2006/relationships/customXml" Target="../ink/ink203.xml"/><Relationship Id="rId205" Type="http://schemas.openxmlformats.org/officeDocument/2006/relationships/customXml" Target="../ink/ink210.xml"/><Relationship Id="rId107" Type="http://schemas.openxmlformats.org/officeDocument/2006/relationships/customXml" Target="../ink/ink161.xml"/><Relationship Id="rId11" Type="http://schemas.openxmlformats.org/officeDocument/2006/relationships/customXml" Target="../ink/ink113.xml"/><Relationship Id="rId32" Type="http://schemas.openxmlformats.org/officeDocument/2006/relationships/image" Target="../media/image143.png"/><Relationship Id="rId53" Type="http://schemas.openxmlformats.org/officeDocument/2006/relationships/customXml" Target="../ink/ink134.xml"/><Relationship Id="rId74" Type="http://schemas.openxmlformats.org/officeDocument/2006/relationships/image" Target="../media/image164.png"/><Relationship Id="rId128" Type="http://schemas.openxmlformats.org/officeDocument/2006/relationships/image" Target="../media/image191.png"/><Relationship Id="rId149" Type="http://schemas.openxmlformats.org/officeDocument/2006/relationships/customXml" Target="../ink/ink182.xml"/><Relationship Id="rId5" Type="http://schemas.openxmlformats.org/officeDocument/2006/relationships/customXml" Target="../ink/ink110.xml"/><Relationship Id="rId95" Type="http://schemas.openxmlformats.org/officeDocument/2006/relationships/customXml" Target="../ink/ink155.xml"/><Relationship Id="rId160" Type="http://schemas.openxmlformats.org/officeDocument/2006/relationships/image" Target="../media/image207.png"/><Relationship Id="rId181" Type="http://schemas.openxmlformats.org/officeDocument/2006/relationships/customXml" Target="../ink/ink198.xml"/><Relationship Id="rId216" Type="http://schemas.openxmlformats.org/officeDocument/2006/relationships/image" Target="../media/image235.png"/><Relationship Id="rId22" Type="http://schemas.openxmlformats.org/officeDocument/2006/relationships/image" Target="../media/image138.png"/><Relationship Id="rId43" Type="http://schemas.openxmlformats.org/officeDocument/2006/relationships/customXml" Target="../ink/ink129.xml"/><Relationship Id="rId64" Type="http://schemas.openxmlformats.org/officeDocument/2006/relationships/image" Target="../media/image159.png"/><Relationship Id="rId118" Type="http://schemas.openxmlformats.org/officeDocument/2006/relationships/image" Target="../media/image186.png"/><Relationship Id="rId139" Type="http://schemas.openxmlformats.org/officeDocument/2006/relationships/customXml" Target="../ink/ink177.xml"/><Relationship Id="rId85" Type="http://schemas.openxmlformats.org/officeDocument/2006/relationships/customXml" Target="../ink/ink150.xml"/><Relationship Id="rId150" Type="http://schemas.openxmlformats.org/officeDocument/2006/relationships/image" Target="../media/image202.png"/><Relationship Id="rId171" Type="http://schemas.openxmlformats.org/officeDocument/2006/relationships/customXml" Target="../ink/ink193.xml"/><Relationship Id="rId192" Type="http://schemas.openxmlformats.org/officeDocument/2006/relationships/image" Target="../media/image223.png"/><Relationship Id="rId206" Type="http://schemas.openxmlformats.org/officeDocument/2006/relationships/image" Target="../media/image230.png"/><Relationship Id="rId12" Type="http://schemas.openxmlformats.org/officeDocument/2006/relationships/image" Target="../media/image133.png"/><Relationship Id="rId33" Type="http://schemas.openxmlformats.org/officeDocument/2006/relationships/customXml" Target="../ink/ink124.xml"/><Relationship Id="rId108" Type="http://schemas.openxmlformats.org/officeDocument/2006/relationships/image" Target="../media/image181.png"/><Relationship Id="rId129" Type="http://schemas.openxmlformats.org/officeDocument/2006/relationships/customXml" Target="../ink/ink172.xml"/><Relationship Id="rId54" Type="http://schemas.openxmlformats.org/officeDocument/2006/relationships/image" Target="../media/image154.png"/><Relationship Id="rId75" Type="http://schemas.openxmlformats.org/officeDocument/2006/relationships/customXml" Target="../ink/ink145.xml"/><Relationship Id="rId96" Type="http://schemas.openxmlformats.org/officeDocument/2006/relationships/image" Target="../media/image175.png"/><Relationship Id="rId140" Type="http://schemas.openxmlformats.org/officeDocument/2006/relationships/image" Target="../media/image197.png"/><Relationship Id="rId161" Type="http://schemas.openxmlformats.org/officeDocument/2006/relationships/customXml" Target="../ink/ink188.xml"/><Relationship Id="rId182" Type="http://schemas.openxmlformats.org/officeDocument/2006/relationships/image" Target="../media/image218.png"/><Relationship Id="rId217" Type="http://schemas.openxmlformats.org/officeDocument/2006/relationships/customXml" Target="../ink/ink216.xml"/><Relationship Id="rId6" Type="http://schemas.openxmlformats.org/officeDocument/2006/relationships/image" Target="../media/image130.png"/><Relationship Id="rId23" Type="http://schemas.openxmlformats.org/officeDocument/2006/relationships/customXml" Target="../ink/ink119.xml"/><Relationship Id="rId119" Type="http://schemas.openxmlformats.org/officeDocument/2006/relationships/customXml" Target="../ink/ink167.xml"/><Relationship Id="rId44" Type="http://schemas.openxmlformats.org/officeDocument/2006/relationships/image" Target="../media/image149.png"/><Relationship Id="rId65" Type="http://schemas.openxmlformats.org/officeDocument/2006/relationships/customXml" Target="../ink/ink140.xml"/><Relationship Id="rId86" Type="http://schemas.openxmlformats.org/officeDocument/2006/relationships/image" Target="../media/image170.png"/><Relationship Id="rId130" Type="http://schemas.openxmlformats.org/officeDocument/2006/relationships/image" Target="../media/image192.png"/><Relationship Id="rId151" Type="http://schemas.openxmlformats.org/officeDocument/2006/relationships/customXml" Target="../ink/ink183.xml"/><Relationship Id="rId172" Type="http://schemas.openxmlformats.org/officeDocument/2006/relationships/image" Target="../media/image213.png"/><Relationship Id="rId193" Type="http://schemas.openxmlformats.org/officeDocument/2006/relationships/customXml" Target="../ink/ink204.xml"/><Relationship Id="rId207" Type="http://schemas.openxmlformats.org/officeDocument/2006/relationships/customXml" Target="../ink/ink211.xml"/><Relationship Id="rId13" Type="http://schemas.openxmlformats.org/officeDocument/2006/relationships/customXml" Target="../ink/ink114.xml"/><Relationship Id="rId109" Type="http://schemas.openxmlformats.org/officeDocument/2006/relationships/customXml" Target="../ink/ink162.xml"/><Relationship Id="rId34" Type="http://schemas.openxmlformats.org/officeDocument/2006/relationships/image" Target="../media/image144.png"/><Relationship Id="rId55" Type="http://schemas.openxmlformats.org/officeDocument/2006/relationships/customXml" Target="../ink/ink135.xml"/><Relationship Id="rId76" Type="http://schemas.openxmlformats.org/officeDocument/2006/relationships/image" Target="../media/image165.png"/><Relationship Id="rId97" Type="http://schemas.openxmlformats.org/officeDocument/2006/relationships/customXml" Target="../ink/ink156.xml"/><Relationship Id="rId120" Type="http://schemas.openxmlformats.org/officeDocument/2006/relationships/image" Target="../media/image187.png"/><Relationship Id="rId141" Type="http://schemas.openxmlformats.org/officeDocument/2006/relationships/customXml" Target="../ink/ink178.xml"/><Relationship Id="rId7" Type="http://schemas.openxmlformats.org/officeDocument/2006/relationships/customXml" Target="../ink/ink111.xml"/><Relationship Id="rId162" Type="http://schemas.openxmlformats.org/officeDocument/2006/relationships/image" Target="../media/image208.png"/><Relationship Id="rId183" Type="http://schemas.openxmlformats.org/officeDocument/2006/relationships/customXml" Target="../ink/ink199.xml"/><Relationship Id="rId218" Type="http://schemas.openxmlformats.org/officeDocument/2006/relationships/image" Target="../media/image236.png"/><Relationship Id="rId24" Type="http://schemas.openxmlformats.org/officeDocument/2006/relationships/image" Target="../media/image139.png"/><Relationship Id="rId45" Type="http://schemas.openxmlformats.org/officeDocument/2006/relationships/customXml" Target="../ink/ink130.xml"/><Relationship Id="rId66" Type="http://schemas.openxmlformats.org/officeDocument/2006/relationships/image" Target="../media/image160.png"/><Relationship Id="rId87" Type="http://schemas.openxmlformats.org/officeDocument/2006/relationships/customXml" Target="../ink/ink151.xml"/><Relationship Id="rId110" Type="http://schemas.openxmlformats.org/officeDocument/2006/relationships/image" Target="../media/image182.png"/><Relationship Id="rId131" Type="http://schemas.openxmlformats.org/officeDocument/2006/relationships/customXml" Target="../ink/ink173.xml"/><Relationship Id="rId152" Type="http://schemas.openxmlformats.org/officeDocument/2006/relationships/image" Target="../media/image203.png"/><Relationship Id="rId173" Type="http://schemas.openxmlformats.org/officeDocument/2006/relationships/customXml" Target="../ink/ink194.xml"/><Relationship Id="rId194" Type="http://schemas.openxmlformats.org/officeDocument/2006/relationships/image" Target="../media/image224.png"/><Relationship Id="rId208" Type="http://schemas.openxmlformats.org/officeDocument/2006/relationships/image" Target="../media/image231.png"/><Relationship Id="rId14" Type="http://schemas.openxmlformats.org/officeDocument/2006/relationships/image" Target="../media/image134.png"/><Relationship Id="rId35" Type="http://schemas.openxmlformats.org/officeDocument/2006/relationships/customXml" Target="../ink/ink125.xml"/><Relationship Id="rId56" Type="http://schemas.openxmlformats.org/officeDocument/2006/relationships/image" Target="../media/image155.png"/><Relationship Id="rId77" Type="http://schemas.openxmlformats.org/officeDocument/2006/relationships/customXml" Target="../ink/ink146.xml"/><Relationship Id="rId100" Type="http://schemas.openxmlformats.org/officeDocument/2006/relationships/image" Target="../media/image177.png"/><Relationship Id="rId8" Type="http://schemas.openxmlformats.org/officeDocument/2006/relationships/image" Target="../media/image131.png"/><Relationship Id="rId51" Type="http://schemas.openxmlformats.org/officeDocument/2006/relationships/customXml" Target="../ink/ink133.xml"/><Relationship Id="rId72" Type="http://schemas.openxmlformats.org/officeDocument/2006/relationships/image" Target="../media/image163.png"/><Relationship Id="rId93" Type="http://schemas.openxmlformats.org/officeDocument/2006/relationships/customXml" Target="../ink/ink154.xml"/><Relationship Id="rId98" Type="http://schemas.openxmlformats.org/officeDocument/2006/relationships/image" Target="../media/image176.png"/><Relationship Id="rId121" Type="http://schemas.openxmlformats.org/officeDocument/2006/relationships/customXml" Target="../ink/ink168.xml"/><Relationship Id="rId142" Type="http://schemas.openxmlformats.org/officeDocument/2006/relationships/image" Target="../media/image198.png"/><Relationship Id="rId163" Type="http://schemas.openxmlformats.org/officeDocument/2006/relationships/customXml" Target="../ink/ink189.xml"/><Relationship Id="rId184" Type="http://schemas.openxmlformats.org/officeDocument/2006/relationships/image" Target="../media/image219.png"/><Relationship Id="rId189" Type="http://schemas.openxmlformats.org/officeDocument/2006/relationships/customXml" Target="../ink/ink202.xml"/><Relationship Id="rId219" Type="http://schemas.openxmlformats.org/officeDocument/2006/relationships/customXml" Target="../ink/ink217.xml"/><Relationship Id="rId3" Type="http://schemas.openxmlformats.org/officeDocument/2006/relationships/customXml" Target="../ink/ink109.xml"/><Relationship Id="rId214" Type="http://schemas.openxmlformats.org/officeDocument/2006/relationships/image" Target="../media/image234.png"/><Relationship Id="rId25" Type="http://schemas.openxmlformats.org/officeDocument/2006/relationships/customXml" Target="../ink/ink120.xml"/><Relationship Id="rId46" Type="http://schemas.openxmlformats.org/officeDocument/2006/relationships/image" Target="../media/image150.png"/><Relationship Id="rId67" Type="http://schemas.openxmlformats.org/officeDocument/2006/relationships/customXml" Target="../ink/ink141.xml"/><Relationship Id="rId116" Type="http://schemas.openxmlformats.org/officeDocument/2006/relationships/image" Target="../media/image185.png"/><Relationship Id="rId137" Type="http://schemas.openxmlformats.org/officeDocument/2006/relationships/customXml" Target="../ink/ink176.xml"/><Relationship Id="rId158" Type="http://schemas.openxmlformats.org/officeDocument/2006/relationships/image" Target="../media/image206.png"/><Relationship Id="rId20" Type="http://schemas.openxmlformats.org/officeDocument/2006/relationships/image" Target="../media/image137.png"/><Relationship Id="rId41" Type="http://schemas.openxmlformats.org/officeDocument/2006/relationships/customXml" Target="../ink/ink128.xml"/><Relationship Id="rId62" Type="http://schemas.openxmlformats.org/officeDocument/2006/relationships/image" Target="../media/image158.png"/><Relationship Id="rId83" Type="http://schemas.openxmlformats.org/officeDocument/2006/relationships/customXml" Target="../ink/ink149.xml"/><Relationship Id="rId88" Type="http://schemas.openxmlformats.org/officeDocument/2006/relationships/image" Target="../media/image171.png"/><Relationship Id="rId111" Type="http://schemas.openxmlformats.org/officeDocument/2006/relationships/customXml" Target="../ink/ink163.xml"/><Relationship Id="rId132" Type="http://schemas.openxmlformats.org/officeDocument/2006/relationships/image" Target="../media/image193.png"/><Relationship Id="rId153" Type="http://schemas.openxmlformats.org/officeDocument/2006/relationships/customXml" Target="../ink/ink184.xml"/><Relationship Id="rId174" Type="http://schemas.openxmlformats.org/officeDocument/2006/relationships/image" Target="../media/image214.png"/><Relationship Id="rId179" Type="http://schemas.openxmlformats.org/officeDocument/2006/relationships/customXml" Target="../ink/ink197.xml"/><Relationship Id="rId195" Type="http://schemas.openxmlformats.org/officeDocument/2006/relationships/customXml" Target="../ink/ink205.xml"/><Relationship Id="rId209" Type="http://schemas.openxmlformats.org/officeDocument/2006/relationships/customXml" Target="../ink/ink212.xml"/><Relationship Id="rId190" Type="http://schemas.openxmlformats.org/officeDocument/2006/relationships/image" Target="../media/image222.png"/><Relationship Id="rId204" Type="http://schemas.openxmlformats.org/officeDocument/2006/relationships/image" Target="../media/image229.png"/><Relationship Id="rId220" Type="http://schemas.openxmlformats.org/officeDocument/2006/relationships/image" Target="../media/image237.png"/><Relationship Id="rId15" Type="http://schemas.openxmlformats.org/officeDocument/2006/relationships/customXml" Target="../ink/ink115.xml"/><Relationship Id="rId36" Type="http://schemas.openxmlformats.org/officeDocument/2006/relationships/image" Target="../media/image145.png"/><Relationship Id="rId57" Type="http://schemas.openxmlformats.org/officeDocument/2006/relationships/customXml" Target="../ink/ink136.xml"/><Relationship Id="rId106" Type="http://schemas.openxmlformats.org/officeDocument/2006/relationships/image" Target="../media/image180.png"/><Relationship Id="rId127" Type="http://schemas.openxmlformats.org/officeDocument/2006/relationships/customXml" Target="../ink/ink171.xml"/><Relationship Id="rId10" Type="http://schemas.openxmlformats.org/officeDocument/2006/relationships/image" Target="../media/image132.png"/><Relationship Id="rId31" Type="http://schemas.openxmlformats.org/officeDocument/2006/relationships/customXml" Target="../ink/ink123.xml"/><Relationship Id="rId52" Type="http://schemas.openxmlformats.org/officeDocument/2006/relationships/image" Target="../media/image153.png"/><Relationship Id="rId73" Type="http://schemas.openxmlformats.org/officeDocument/2006/relationships/customXml" Target="../ink/ink144.xml"/><Relationship Id="rId78" Type="http://schemas.openxmlformats.org/officeDocument/2006/relationships/image" Target="../media/image166.png"/><Relationship Id="rId94" Type="http://schemas.openxmlformats.org/officeDocument/2006/relationships/image" Target="../media/image174.png"/><Relationship Id="rId99" Type="http://schemas.openxmlformats.org/officeDocument/2006/relationships/customXml" Target="../ink/ink157.xml"/><Relationship Id="rId101" Type="http://schemas.openxmlformats.org/officeDocument/2006/relationships/customXml" Target="../ink/ink158.xml"/><Relationship Id="rId122" Type="http://schemas.openxmlformats.org/officeDocument/2006/relationships/image" Target="../media/image188.png"/><Relationship Id="rId143" Type="http://schemas.openxmlformats.org/officeDocument/2006/relationships/customXml" Target="../ink/ink179.xml"/><Relationship Id="rId148" Type="http://schemas.openxmlformats.org/officeDocument/2006/relationships/image" Target="../media/image201.png"/><Relationship Id="rId164" Type="http://schemas.openxmlformats.org/officeDocument/2006/relationships/image" Target="../media/image209.png"/><Relationship Id="rId169" Type="http://schemas.openxmlformats.org/officeDocument/2006/relationships/customXml" Target="../ink/ink192.xml"/><Relationship Id="rId185" Type="http://schemas.openxmlformats.org/officeDocument/2006/relationships/customXml" Target="../ink/ink200.xml"/><Relationship Id="rId4" Type="http://schemas.openxmlformats.org/officeDocument/2006/relationships/image" Target="../media/image129.png"/><Relationship Id="rId9" Type="http://schemas.openxmlformats.org/officeDocument/2006/relationships/customXml" Target="../ink/ink112.xml"/><Relationship Id="rId180" Type="http://schemas.openxmlformats.org/officeDocument/2006/relationships/image" Target="../media/image217.png"/><Relationship Id="rId210" Type="http://schemas.openxmlformats.org/officeDocument/2006/relationships/image" Target="../media/image232.png"/><Relationship Id="rId215" Type="http://schemas.openxmlformats.org/officeDocument/2006/relationships/customXml" Target="../ink/ink215.xml"/><Relationship Id="rId26" Type="http://schemas.openxmlformats.org/officeDocument/2006/relationships/image" Target="../media/image140.png"/><Relationship Id="rId47" Type="http://schemas.openxmlformats.org/officeDocument/2006/relationships/customXml" Target="../ink/ink131.xml"/><Relationship Id="rId68" Type="http://schemas.openxmlformats.org/officeDocument/2006/relationships/image" Target="../media/image161.png"/><Relationship Id="rId89" Type="http://schemas.openxmlformats.org/officeDocument/2006/relationships/customXml" Target="../ink/ink152.xml"/><Relationship Id="rId112" Type="http://schemas.openxmlformats.org/officeDocument/2006/relationships/image" Target="../media/image183.png"/><Relationship Id="rId133" Type="http://schemas.openxmlformats.org/officeDocument/2006/relationships/customXml" Target="../ink/ink174.xml"/><Relationship Id="rId154" Type="http://schemas.openxmlformats.org/officeDocument/2006/relationships/image" Target="../media/image204.png"/><Relationship Id="rId175" Type="http://schemas.openxmlformats.org/officeDocument/2006/relationships/customXml" Target="../ink/ink195.xml"/><Relationship Id="rId196" Type="http://schemas.openxmlformats.org/officeDocument/2006/relationships/image" Target="../media/image225.png"/><Relationship Id="rId200" Type="http://schemas.openxmlformats.org/officeDocument/2006/relationships/image" Target="../media/image227.png"/><Relationship Id="rId16" Type="http://schemas.openxmlformats.org/officeDocument/2006/relationships/image" Target="../media/image135.png"/><Relationship Id="rId221" Type="http://schemas.openxmlformats.org/officeDocument/2006/relationships/customXml" Target="../ink/ink218.xml"/><Relationship Id="rId37" Type="http://schemas.openxmlformats.org/officeDocument/2006/relationships/customXml" Target="../ink/ink126.xml"/><Relationship Id="rId58" Type="http://schemas.openxmlformats.org/officeDocument/2006/relationships/image" Target="../media/image156.png"/><Relationship Id="rId79" Type="http://schemas.openxmlformats.org/officeDocument/2006/relationships/customXml" Target="../ink/ink147.xml"/><Relationship Id="rId102" Type="http://schemas.openxmlformats.org/officeDocument/2006/relationships/image" Target="../media/image178.png"/><Relationship Id="rId123" Type="http://schemas.openxmlformats.org/officeDocument/2006/relationships/customXml" Target="../ink/ink169.xml"/><Relationship Id="rId144" Type="http://schemas.openxmlformats.org/officeDocument/2006/relationships/image" Target="../media/image199.png"/><Relationship Id="rId90" Type="http://schemas.openxmlformats.org/officeDocument/2006/relationships/image" Target="../media/image172.png"/><Relationship Id="rId165" Type="http://schemas.openxmlformats.org/officeDocument/2006/relationships/customXml" Target="../ink/ink190.xml"/><Relationship Id="rId186" Type="http://schemas.openxmlformats.org/officeDocument/2006/relationships/image" Target="../media/image220.png"/><Relationship Id="rId211" Type="http://schemas.openxmlformats.org/officeDocument/2006/relationships/customXml" Target="../ink/ink213.xml"/><Relationship Id="rId27" Type="http://schemas.openxmlformats.org/officeDocument/2006/relationships/customXml" Target="../ink/ink121.xml"/><Relationship Id="rId48" Type="http://schemas.openxmlformats.org/officeDocument/2006/relationships/image" Target="../media/image151.png"/><Relationship Id="rId69" Type="http://schemas.openxmlformats.org/officeDocument/2006/relationships/customXml" Target="../ink/ink142.xml"/><Relationship Id="rId113" Type="http://schemas.openxmlformats.org/officeDocument/2006/relationships/customXml" Target="../ink/ink164.xml"/><Relationship Id="rId134" Type="http://schemas.openxmlformats.org/officeDocument/2006/relationships/image" Target="../media/image194.png"/><Relationship Id="rId80" Type="http://schemas.openxmlformats.org/officeDocument/2006/relationships/image" Target="../media/image167.png"/><Relationship Id="rId155" Type="http://schemas.openxmlformats.org/officeDocument/2006/relationships/customXml" Target="../ink/ink185.xml"/><Relationship Id="rId176" Type="http://schemas.openxmlformats.org/officeDocument/2006/relationships/image" Target="../media/image215.png"/><Relationship Id="rId197" Type="http://schemas.openxmlformats.org/officeDocument/2006/relationships/customXml" Target="../ink/ink206.xml"/><Relationship Id="rId201" Type="http://schemas.openxmlformats.org/officeDocument/2006/relationships/customXml" Target="../ink/ink208.xml"/><Relationship Id="rId222" Type="http://schemas.openxmlformats.org/officeDocument/2006/relationships/image" Target="../media/image238.png"/><Relationship Id="rId17" Type="http://schemas.openxmlformats.org/officeDocument/2006/relationships/customXml" Target="../ink/ink116.xml"/><Relationship Id="rId38" Type="http://schemas.openxmlformats.org/officeDocument/2006/relationships/image" Target="../media/image146.png"/><Relationship Id="rId59" Type="http://schemas.openxmlformats.org/officeDocument/2006/relationships/customXml" Target="../ink/ink137.xml"/><Relationship Id="rId103" Type="http://schemas.openxmlformats.org/officeDocument/2006/relationships/customXml" Target="../ink/ink159.xml"/><Relationship Id="rId124" Type="http://schemas.openxmlformats.org/officeDocument/2006/relationships/image" Target="../media/image189.png"/><Relationship Id="rId70" Type="http://schemas.openxmlformats.org/officeDocument/2006/relationships/image" Target="../media/image162.png"/><Relationship Id="rId91" Type="http://schemas.openxmlformats.org/officeDocument/2006/relationships/customXml" Target="../ink/ink153.xml"/><Relationship Id="rId145" Type="http://schemas.openxmlformats.org/officeDocument/2006/relationships/customXml" Target="../ink/ink180.xml"/><Relationship Id="rId166" Type="http://schemas.openxmlformats.org/officeDocument/2006/relationships/image" Target="../media/image210.png"/><Relationship Id="rId187" Type="http://schemas.openxmlformats.org/officeDocument/2006/relationships/customXml" Target="../ink/ink201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233.png"/><Relationship Id="rId28" Type="http://schemas.openxmlformats.org/officeDocument/2006/relationships/image" Target="../media/image141.png"/><Relationship Id="rId49" Type="http://schemas.openxmlformats.org/officeDocument/2006/relationships/customXml" Target="../ink/ink132.xml"/><Relationship Id="rId114" Type="http://schemas.openxmlformats.org/officeDocument/2006/relationships/image" Target="../media/image184.png"/><Relationship Id="rId60" Type="http://schemas.openxmlformats.org/officeDocument/2006/relationships/image" Target="../media/image157.png"/><Relationship Id="rId81" Type="http://schemas.openxmlformats.org/officeDocument/2006/relationships/customXml" Target="../ink/ink148.xml"/><Relationship Id="rId135" Type="http://schemas.openxmlformats.org/officeDocument/2006/relationships/customXml" Target="../ink/ink175.xml"/><Relationship Id="rId156" Type="http://schemas.openxmlformats.org/officeDocument/2006/relationships/image" Target="../media/image205.png"/><Relationship Id="rId177" Type="http://schemas.openxmlformats.org/officeDocument/2006/relationships/customXml" Target="../ink/ink196.xml"/><Relationship Id="rId198" Type="http://schemas.openxmlformats.org/officeDocument/2006/relationships/image" Target="../media/image226.png"/><Relationship Id="rId202" Type="http://schemas.openxmlformats.org/officeDocument/2006/relationships/image" Target="../media/image228.png"/><Relationship Id="rId223" Type="http://schemas.openxmlformats.org/officeDocument/2006/relationships/customXml" Target="../ink/ink219.xml"/><Relationship Id="rId18" Type="http://schemas.openxmlformats.org/officeDocument/2006/relationships/image" Target="../media/image136.png"/><Relationship Id="rId39" Type="http://schemas.openxmlformats.org/officeDocument/2006/relationships/customXml" Target="../ink/ink127.xml"/><Relationship Id="rId50" Type="http://schemas.openxmlformats.org/officeDocument/2006/relationships/image" Target="../media/image152.png"/><Relationship Id="rId104" Type="http://schemas.openxmlformats.org/officeDocument/2006/relationships/image" Target="../media/image179.png"/><Relationship Id="rId125" Type="http://schemas.openxmlformats.org/officeDocument/2006/relationships/customXml" Target="../ink/ink170.xml"/><Relationship Id="rId146" Type="http://schemas.openxmlformats.org/officeDocument/2006/relationships/image" Target="../media/image200.png"/><Relationship Id="rId167" Type="http://schemas.openxmlformats.org/officeDocument/2006/relationships/customXml" Target="../ink/ink191.xml"/><Relationship Id="rId188" Type="http://schemas.openxmlformats.org/officeDocument/2006/relationships/image" Target="../media/image221.png"/><Relationship Id="rId71" Type="http://schemas.openxmlformats.org/officeDocument/2006/relationships/customXml" Target="../ink/ink143.xml"/><Relationship Id="rId92" Type="http://schemas.openxmlformats.org/officeDocument/2006/relationships/image" Target="../media/image173.png"/><Relationship Id="rId213" Type="http://schemas.openxmlformats.org/officeDocument/2006/relationships/customXml" Target="../ink/ink214.xml"/><Relationship Id="rId2" Type="http://schemas.openxmlformats.org/officeDocument/2006/relationships/image" Target="../media/image2210.png"/><Relationship Id="rId29" Type="http://schemas.openxmlformats.org/officeDocument/2006/relationships/customXml" Target="../ink/ink122.xml"/><Relationship Id="rId40" Type="http://schemas.openxmlformats.org/officeDocument/2006/relationships/image" Target="../media/image147.png"/><Relationship Id="rId115" Type="http://schemas.openxmlformats.org/officeDocument/2006/relationships/customXml" Target="../ink/ink165.xml"/><Relationship Id="rId136" Type="http://schemas.openxmlformats.org/officeDocument/2006/relationships/image" Target="../media/image195.png"/><Relationship Id="rId157" Type="http://schemas.openxmlformats.org/officeDocument/2006/relationships/customXml" Target="../ink/ink186.xml"/><Relationship Id="rId178" Type="http://schemas.openxmlformats.org/officeDocument/2006/relationships/image" Target="../media/image216.png"/><Relationship Id="rId61" Type="http://schemas.openxmlformats.org/officeDocument/2006/relationships/customXml" Target="../ink/ink138.xml"/><Relationship Id="rId82" Type="http://schemas.openxmlformats.org/officeDocument/2006/relationships/image" Target="../media/image168.png"/><Relationship Id="rId199" Type="http://schemas.openxmlformats.org/officeDocument/2006/relationships/customXml" Target="../ink/ink207.xml"/><Relationship Id="rId203" Type="http://schemas.openxmlformats.org/officeDocument/2006/relationships/customXml" Target="../ink/ink209.xml"/><Relationship Id="rId19" Type="http://schemas.openxmlformats.org/officeDocument/2006/relationships/customXml" Target="../ink/ink117.xml"/><Relationship Id="rId224" Type="http://schemas.openxmlformats.org/officeDocument/2006/relationships/image" Target="../media/image239.png"/><Relationship Id="rId30" Type="http://schemas.openxmlformats.org/officeDocument/2006/relationships/image" Target="../media/image142.png"/><Relationship Id="rId105" Type="http://schemas.openxmlformats.org/officeDocument/2006/relationships/customXml" Target="../ink/ink160.xml"/><Relationship Id="rId126" Type="http://schemas.openxmlformats.org/officeDocument/2006/relationships/image" Target="../media/image190.png"/><Relationship Id="rId147" Type="http://schemas.openxmlformats.org/officeDocument/2006/relationships/customXml" Target="../ink/ink181.xml"/><Relationship Id="rId168" Type="http://schemas.openxmlformats.org/officeDocument/2006/relationships/image" Target="../media/image2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5.xml"/><Relationship Id="rId3" Type="http://schemas.openxmlformats.org/officeDocument/2006/relationships/image" Target="../media/image8.tiff"/><Relationship Id="rId7" Type="http://schemas.openxmlformats.org/officeDocument/2006/relationships/customXml" Target="../ink/ink2.xml"/><Relationship Id="rId12" Type="http://schemas.openxmlformats.org/officeDocument/2006/relationships/image" Target="../media/image13.png"/><Relationship Id="rId2" Type="http://schemas.openxmlformats.org/officeDocument/2006/relationships/image" Target="../media/image7.tiff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2.png"/><Relationship Id="rId4" Type="http://schemas.openxmlformats.org/officeDocument/2006/relationships/image" Target="../media/image9.tiff"/><Relationship Id="rId9" Type="http://schemas.openxmlformats.org/officeDocument/2006/relationships/customXml" Target="../ink/ink3.xml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11.xml"/><Relationship Id="rId18" Type="http://schemas.openxmlformats.org/officeDocument/2006/relationships/image" Target="../media/image25.png"/><Relationship Id="rId26" Type="http://schemas.openxmlformats.org/officeDocument/2006/relationships/image" Target="../media/image29.png"/><Relationship Id="rId3" Type="http://schemas.openxmlformats.org/officeDocument/2006/relationships/image" Target="../media/image11.tiff"/><Relationship Id="rId21" Type="http://schemas.openxmlformats.org/officeDocument/2006/relationships/customXml" Target="../ink/ink15.xml"/><Relationship Id="rId7" Type="http://schemas.openxmlformats.org/officeDocument/2006/relationships/customXml" Target="../ink/ink8.xml"/><Relationship Id="rId12" Type="http://schemas.openxmlformats.org/officeDocument/2006/relationships/image" Target="../media/image22.png"/><Relationship Id="rId17" Type="http://schemas.openxmlformats.org/officeDocument/2006/relationships/customXml" Target="../ink/ink13.xml"/><Relationship Id="rId25" Type="http://schemas.openxmlformats.org/officeDocument/2006/relationships/customXml" Target="../ink/ink17.xml"/><Relationship Id="rId2" Type="http://schemas.openxmlformats.org/officeDocument/2006/relationships/image" Target="../media/image10.tiff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29" Type="http://schemas.openxmlformats.org/officeDocument/2006/relationships/customXml" Target="../ink/ink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customXml" Target="../ink/ink10.xml"/><Relationship Id="rId24" Type="http://schemas.openxmlformats.org/officeDocument/2006/relationships/image" Target="../media/image28.png"/><Relationship Id="rId32" Type="http://schemas.openxmlformats.org/officeDocument/2006/relationships/image" Target="../media/image32.png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23" Type="http://schemas.openxmlformats.org/officeDocument/2006/relationships/customXml" Target="../ink/ink16.xml"/><Relationship Id="rId28" Type="http://schemas.openxmlformats.org/officeDocument/2006/relationships/image" Target="../media/image30.png"/><Relationship Id="rId10" Type="http://schemas.openxmlformats.org/officeDocument/2006/relationships/image" Target="../media/image21.png"/><Relationship Id="rId19" Type="http://schemas.openxmlformats.org/officeDocument/2006/relationships/customXml" Target="../ink/ink14.xml"/><Relationship Id="rId31" Type="http://schemas.openxmlformats.org/officeDocument/2006/relationships/customXml" Target="../ink/ink20.xml"/><Relationship Id="rId4" Type="http://schemas.openxmlformats.org/officeDocument/2006/relationships/image" Target="../media/image12.tiff"/><Relationship Id="rId9" Type="http://schemas.openxmlformats.org/officeDocument/2006/relationships/customXml" Target="../ink/ink9.xml"/><Relationship Id="rId14" Type="http://schemas.openxmlformats.org/officeDocument/2006/relationships/image" Target="../media/image23.png"/><Relationship Id="rId22" Type="http://schemas.openxmlformats.org/officeDocument/2006/relationships/image" Target="../media/image27.png"/><Relationship Id="rId27" Type="http://schemas.openxmlformats.org/officeDocument/2006/relationships/customXml" Target="../ink/ink18.xml"/><Relationship Id="rId30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4.tiff"/><Relationship Id="rId7" Type="http://schemas.openxmlformats.org/officeDocument/2006/relationships/customXml" Target="../ink/ink22.xm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customXml" Target="../ink/ink21.xml"/><Relationship Id="rId10" Type="http://schemas.openxmlformats.org/officeDocument/2006/relationships/image" Target="../media/image38.png"/><Relationship Id="rId4" Type="http://schemas.openxmlformats.org/officeDocument/2006/relationships/image" Target="../media/image15.tiff"/><Relationship Id="rId9" Type="http://schemas.openxmlformats.org/officeDocument/2006/relationships/customXml" Target="../ink/ink2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image" Target="../media/image45.png"/><Relationship Id="rId3" Type="http://schemas.openxmlformats.org/officeDocument/2006/relationships/image" Target="../media/image17.tiff"/><Relationship Id="rId7" Type="http://schemas.openxmlformats.org/officeDocument/2006/relationships/image" Target="../media/image42.png"/><Relationship Id="rId12" Type="http://schemas.openxmlformats.org/officeDocument/2006/relationships/customXml" Target="../ink/ink28.xm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5.xml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0" Type="http://schemas.openxmlformats.org/officeDocument/2006/relationships/customXml" Target="../ink/ink27.xml"/><Relationship Id="rId4" Type="http://schemas.openxmlformats.org/officeDocument/2006/relationships/customXml" Target="../ink/ink24.xml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34.xml"/><Relationship Id="rId18" Type="http://schemas.openxmlformats.org/officeDocument/2006/relationships/image" Target="../media/image54.png"/><Relationship Id="rId3" Type="http://schemas.openxmlformats.org/officeDocument/2006/relationships/customXml" Target="../ink/ink29.xml"/><Relationship Id="rId21" Type="http://schemas.openxmlformats.org/officeDocument/2006/relationships/customXml" Target="../ink/ink38.xml"/><Relationship Id="rId7" Type="http://schemas.openxmlformats.org/officeDocument/2006/relationships/customXml" Target="../ink/ink31.xml"/><Relationship Id="rId12" Type="http://schemas.openxmlformats.org/officeDocument/2006/relationships/image" Target="../media/image51.png"/><Relationship Id="rId17" Type="http://schemas.openxmlformats.org/officeDocument/2006/relationships/customXml" Target="../ink/ink36.xml"/><Relationship Id="rId2" Type="http://schemas.openxmlformats.org/officeDocument/2006/relationships/image" Target="../media/image18.tiff"/><Relationship Id="rId16" Type="http://schemas.openxmlformats.org/officeDocument/2006/relationships/image" Target="../media/image53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customXml" Target="../ink/ink33.xml"/><Relationship Id="rId24" Type="http://schemas.openxmlformats.org/officeDocument/2006/relationships/image" Target="../media/image57.png"/><Relationship Id="rId5" Type="http://schemas.openxmlformats.org/officeDocument/2006/relationships/customXml" Target="../ink/ink30.xml"/><Relationship Id="rId15" Type="http://schemas.openxmlformats.org/officeDocument/2006/relationships/customXml" Target="../ink/ink35.xml"/><Relationship Id="rId23" Type="http://schemas.openxmlformats.org/officeDocument/2006/relationships/customXml" Target="../ink/ink39.xml"/><Relationship Id="rId10" Type="http://schemas.openxmlformats.org/officeDocument/2006/relationships/image" Target="../media/image50.png"/><Relationship Id="rId19" Type="http://schemas.openxmlformats.org/officeDocument/2006/relationships/customXml" Target="../ink/ink37.xml"/><Relationship Id="rId4" Type="http://schemas.openxmlformats.org/officeDocument/2006/relationships/image" Target="../media/image47.png"/><Relationship Id="rId9" Type="http://schemas.openxmlformats.org/officeDocument/2006/relationships/customXml" Target="../ink/ink32.xml"/><Relationship Id="rId14" Type="http://schemas.openxmlformats.org/officeDocument/2006/relationships/image" Target="../media/image52.png"/><Relationship Id="rId22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71DB5-E6A3-9B4C-B287-04CCD37FA458}"/>
              </a:ext>
            </a:extLst>
          </p:cNvPr>
          <p:cNvSpPr txBox="1"/>
          <p:nvPr/>
        </p:nvSpPr>
        <p:spPr>
          <a:xfrm>
            <a:off x="567559" y="536027"/>
            <a:ext cx="976411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9.1 Definitions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9.2 Point-to-Point Trajectories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9.3 Polynomial Via Point Trajectories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S-curve time scaling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D7B258-DD27-0F43-8CB6-07A6E837E8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929" y="2528947"/>
            <a:ext cx="8297917" cy="28537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759D18C-4310-4148-87A1-DEADF98FE7FA}"/>
                  </a:ext>
                </a:extLst>
              </p14:cNvPr>
              <p14:cNvContentPartPr/>
              <p14:nvPr/>
            </p14:nvContentPartPr>
            <p14:xfrm>
              <a:off x="5777752" y="5580819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759D18C-4310-4148-87A1-DEADF98FE7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0192" y="5573259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43D2B06-6342-BD46-A384-589B87B13B22}"/>
                  </a:ext>
                </a:extLst>
              </p14:cNvPr>
              <p14:cNvContentPartPr/>
              <p14:nvPr/>
            </p14:nvContentPartPr>
            <p14:xfrm>
              <a:off x="8109112" y="5328819"/>
              <a:ext cx="492480" cy="353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43D2B06-6342-BD46-A384-589B87B13B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01558" y="5321267"/>
                <a:ext cx="507229" cy="368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CF09EA9-B854-F24D-B74C-2F8C8EA9D8CC}"/>
                  </a:ext>
                </a:extLst>
              </p14:cNvPr>
              <p14:cNvContentPartPr/>
              <p14:nvPr/>
            </p14:nvContentPartPr>
            <p14:xfrm>
              <a:off x="7199032" y="5387859"/>
              <a:ext cx="832680" cy="3121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CF09EA9-B854-F24D-B74C-2F8C8EA9D8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91832" y="5380659"/>
                <a:ext cx="84744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BC8F281-49E5-1F42-B1D3-76185782E73B}"/>
                  </a:ext>
                </a:extLst>
              </p14:cNvPr>
              <p14:cNvContentPartPr/>
              <p14:nvPr/>
            </p14:nvContentPartPr>
            <p14:xfrm>
              <a:off x="6203272" y="5474259"/>
              <a:ext cx="868680" cy="2710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BC8F281-49E5-1F42-B1D3-76185782E73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95709" y="5466699"/>
                <a:ext cx="883806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F6E0DAA-F29E-E54E-BC44-857C4E09691E}"/>
                  </a:ext>
                </a:extLst>
              </p14:cNvPr>
              <p14:cNvContentPartPr/>
              <p14:nvPr/>
            </p14:nvContentPartPr>
            <p14:xfrm>
              <a:off x="5810152" y="5624019"/>
              <a:ext cx="201960" cy="1490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F6E0DAA-F29E-E54E-BC44-857C4E09691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02605" y="5616459"/>
                <a:ext cx="217053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4436316-EA7A-2F4D-A287-72E1D8EF01DE}"/>
                  </a:ext>
                </a:extLst>
              </p14:cNvPr>
              <p14:cNvContentPartPr/>
              <p14:nvPr/>
            </p14:nvContentPartPr>
            <p14:xfrm>
              <a:off x="5116792" y="5514219"/>
              <a:ext cx="529920" cy="2707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4436316-EA7A-2F4D-A287-72E1D8EF01D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09232" y="5506659"/>
                <a:ext cx="54504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5FA6B2B-C98C-1E4A-992B-F5F5B2921ACA}"/>
                  </a:ext>
                </a:extLst>
              </p14:cNvPr>
              <p14:cNvContentPartPr/>
              <p14:nvPr/>
            </p14:nvContentPartPr>
            <p14:xfrm>
              <a:off x="3678592" y="5549139"/>
              <a:ext cx="1229760" cy="3517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5FA6B2B-C98C-1E4A-992B-F5F5B2921AC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71032" y="5541571"/>
                <a:ext cx="1244880" cy="366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6445C73-43AF-F94A-8580-9D17F8F3D853}"/>
                  </a:ext>
                </a:extLst>
              </p14:cNvPr>
              <p14:cNvContentPartPr/>
              <p14:nvPr/>
            </p14:nvContentPartPr>
            <p14:xfrm>
              <a:off x="6728512" y="1678779"/>
              <a:ext cx="1252800" cy="3502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6445C73-43AF-F94A-8580-9D17F8F3D85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0954" y="1671219"/>
                <a:ext cx="1267556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BB53B5B-06F8-3244-8E1F-E6D015638914}"/>
                  </a:ext>
                </a:extLst>
              </p14:cNvPr>
              <p14:cNvContentPartPr/>
              <p14:nvPr/>
            </p14:nvContentPartPr>
            <p14:xfrm>
              <a:off x="8304232" y="1682739"/>
              <a:ext cx="29520" cy="1825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BB53B5B-06F8-3244-8E1F-E6D01563891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96672" y="1675179"/>
                <a:ext cx="446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C4F6F7-EDB8-9446-A53B-AFCDD950C85A}"/>
                  </a:ext>
                </a:extLst>
              </p14:cNvPr>
              <p14:cNvContentPartPr/>
              <p14:nvPr/>
            </p14:nvContentPartPr>
            <p14:xfrm>
              <a:off x="8423032" y="1876059"/>
              <a:ext cx="21600" cy="1141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C4F6F7-EDB8-9446-A53B-AFCDD950C85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415472" y="1868499"/>
                <a:ext cx="363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97DDCBF-7AAE-C74E-A918-8B6DE9A5DFE3}"/>
                  </a:ext>
                </a:extLst>
              </p14:cNvPr>
              <p14:cNvContentPartPr/>
              <p14:nvPr/>
            </p14:nvContentPartPr>
            <p14:xfrm>
              <a:off x="9415552" y="1678779"/>
              <a:ext cx="128880" cy="1076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97DDCBF-7AAE-C74E-A918-8B6DE9A5DFE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407992" y="1671219"/>
                <a:ext cx="1440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E4CBFFF-FF5E-D24F-A610-13751B59AE32}"/>
                  </a:ext>
                </a:extLst>
              </p14:cNvPr>
              <p14:cNvContentPartPr/>
              <p14:nvPr/>
            </p14:nvContentPartPr>
            <p14:xfrm>
              <a:off x="9640552" y="1581939"/>
              <a:ext cx="130680" cy="2408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E4CBFFF-FF5E-D24F-A610-13751B59AE3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632992" y="1574379"/>
                <a:ext cx="14580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A8146A6-7B04-6F4B-A69E-0BF31DE9D80C}"/>
                  </a:ext>
                </a:extLst>
              </p14:cNvPr>
              <p14:cNvContentPartPr/>
              <p14:nvPr/>
            </p14:nvContentPartPr>
            <p14:xfrm>
              <a:off x="9916312" y="1787859"/>
              <a:ext cx="45000" cy="154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A8146A6-7B04-6F4B-A69E-0BF31DE9D80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908752" y="1780299"/>
                <a:ext cx="601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14653A15-0290-AA43-AB4E-B5D7D9AD389A}"/>
                  </a:ext>
                </a:extLst>
              </p14:cNvPr>
              <p14:cNvContentPartPr/>
              <p14:nvPr/>
            </p14:nvContentPartPr>
            <p14:xfrm>
              <a:off x="8959072" y="1616139"/>
              <a:ext cx="293400" cy="319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14653A15-0290-AA43-AB4E-B5D7D9AD389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951512" y="1608579"/>
                <a:ext cx="30852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1591830-7536-7943-8E24-93A383761CBD}"/>
                  </a:ext>
                </a:extLst>
              </p14:cNvPr>
              <p14:cNvContentPartPr/>
              <p14:nvPr/>
            </p14:nvContentPartPr>
            <p14:xfrm>
              <a:off x="8607712" y="1658619"/>
              <a:ext cx="213840" cy="3254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1591830-7536-7943-8E24-93A383761CB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600152" y="1651051"/>
                <a:ext cx="228960" cy="3405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BBE243A-89DC-564F-B81C-2C7AF79EF0DF}"/>
                  </a:ext>
                </a:extLst>
              </p14:cNvPr>
              <p14:cNvContentPartPr/>
              <p14:nvPr/>
            </p14:nvContentPartPr>
            <p14:xfrm>
              <a:off x="9876712" y="1678059"/>
              <a:ext cx="47880" cy="255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BBE243A-89DC-564F-B81C-2C7AF79EF0D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869152" y="1670499"/>
                <a:ext cx="630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39762FD-8DD8-2843-9C36-7A015841D5CB}"/>
                  </a:ext>
                </a:extLst>
              </p14:cNvPr>
              <p14:cNvContentPartPr/>
              <p14:nvPr/>
            </p14:nvContentPartPr>
            <p14:xfrm>
              <a:off x="10089112" y="2092059"/>
              <a:ext cx="90720" cy="1576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39762FD-8DD8-2843-9C36-7A015841D5C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081552" y="2084499"/>
                <a:ext cx="10584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87255D4-B6F1-6343-8FFA-2D44AF1193F8}"/>
                  </a:ext>
                </a:extLst>
              </p14:cNvPr>
              <p14:cNvContentPartPr/>
              <p14:nvPr/>
            </p14:nvContentPartPr>
            <p14:xfrm>
              <a:off x="10129072" y="2017539"/>
              <a:ext cx="1800" cy="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87255D4-B6F1-6343-8FFA-2D44AF1193F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121512" y="2009979"/>
                <a:ext cx="1692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54F8D5A-A43A-0C4E-9A5B-B11CA631D6F1}"/>
                  </a:ext>
                </a:extLst>
              </p14:cNvPr>
              <p14:cNvContentPartPr/>
              <p14:nvPr/>
            </p14:nvContentPartPr>
            <p14:xfrm>
              <a:off x="10286752" y="1946979"/>
              <a:ext cx="594000" cy="2484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54F8D5A-A43A-0C4E-9A5B-B11CA631D6F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279187" y="1939430"/>
                <a:ext cx="609129" cy="263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950B3E8D-6044-E84C-AACE-FF2602859E7C}"/>
                  </a:ext>
                </a:extLst>
              </p14:cNvPr>
              <p14:cNvContentPartPr/>
              <p14:nvPr/>
            </p14:nvContentPartPr>
            <p14:xfrm>
              <a:off x="10180192" y="1505259"/>
              <a:ext cx="1118160" cy="3632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950B3E8D-6044-E84C-AACE-FF2602859E7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172632" y="1498059"/>
                <a:ext cx="113328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5B5A724-72DC-B847-AE3D-09B93D6763C9}"/>
                  </a:ext>
                </a:extLst>
              </p14:cNvPr>
              <p14:cNvContentPartPr/>
              <p14:nvPr/>
            </p14:nvContentPartPr>
            <p14:xfrm>
              <a:off x="11112232" y="2403459"/>
              <a:ext cx="317880" cy="2797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5B5A724-72DC-B847-AE3D-09B93D6763C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1104672" y="2395899"/>
                <a:ext cx="33300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756C3D76-D3A7-8C45-8066-7C31ED8C2E18}"/>
                  </a:ext>
                </a:extLst>
              </p14:cNvPr>
              <p14:cNvContentPartPr/>
              <p14:nvPr/>
            </p14:nvContentPartPr>
            <p14:xfrm>
              <a:off x="10373512" y="2486259"/>
              <a:ext cx="582120" cy="2052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756C3D76-D3A7-8C45-8066-7C31ED8C2E1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365957" y="2478686"/>
                <a:ext cx="597231" cy="220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C83AA80F-0566-6047-84F8-B99C6F59B2D2}"/>
                  </a:ext>
                </a:extLst>
              </p14:cNvPr>
              <p14:cNvContentPartPr/>
              <p14:nvPr/>
            </p14:nvContentPartPr>
            <p14:xfrm>
              <a:off x="9448312" y="2514339"/>
              <a:ext cx="846720" cy="2854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C83AA80F-0566-6047-84F8-B99C6F59B2D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440752" y="2504259"/>
                <a:ext cx="86184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02CE564-AFCD-FD44-A6BE-3D907DE424E5}"/>
                  </a:ext>
                </a:extLst>
              </p14:cNvPr>
              <p14:cNvContentPartPr/>
              <p14:nvPr/>
            </p14:nvContentPartPr>
            <p14:xfrm>
              <a:off x="10428592" y="3012939"/>
              <a:ext cx="95400" cy="1094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02CE564-AFCD-FD44-A6BE-3D907DE424E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421032" y="3005379"/>
                <a:ext cx="11052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F7F7B705-24E7-DB45-9448-98FC55A39856}"/>
                  </a:ext>
                </a:extLst>
              </p14:cNvPr>
              <p14:cNvContentPartPr/>
              <p14:nvPr/>
            </p14:nvContentPartPr>
            <p14:xfrm>
              <a:off x="10604272" y="2742939"/>
              <a:ext cx="1209240" cy="4363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F7F7B705-24E7-DB45-9448-98FC55A3985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596712" y="2735379"/>
                <a:ext cx="122436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B79E774-1228-4C46-A152-6C227CC57E5C}"/>
                  </a:ext>
                </a:extLst>
              </p14:cNvPr>
              <p14:cNvContentPartPr/>
              <p14:nvPr/>
            </p14:nvContentPartPr>
            <p14:xfrm>
              <a:off x="9977512" y="2997819"/>
              <a:ext cx="383760" cy="1461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B79E774-1228-4C46-A152-6C227CC57E5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969959" y="2990259"/>
                <a:ext cx="398866" cy="16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720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Polynomial interpolation through via points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third-order interpolation using via times, configurations, and velocities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third-order interpolation using via times, configurations, and equal velocities and accelerations before and after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vias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Many other methods, including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B-splines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(paths stay within convex hull of control points, but don’t pass through them). 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E790C5-8E11-114F-8B24-059B8D29DE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2845" y="3247697"/>
            <a:ext cx="2451100" cy="2305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976DF5-E75C-494C-8856-6447EED2D9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5068" y="3170017"/>
            <a:ext cx="2376683" cy="23827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F7E5F56-F287-1C40-BA2D-979DF5A4A6D7}"/>
                  </a:ext>
                </a:extLst>
              </p14:cNvPr>
              <p14:cNvContentPartPr/>
              <p14:nvPr/>
            </p14:nvContentPartPr>
            <p14:xfrm>
              <a:off x="716512" y="1939059"/>
              <a:ext cx="1622520" cy="2306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F7E5F56-F287-1C40-BA2D-979DF5A4A6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8952" y="1931499"/>
                <a:ext cx="1637640" cy="23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1A0F353-D430-D04B-8AF3-4921C7F6C7A7}"/>
                  </a:ext>
                </a:extLst>
              </p14:cNvPr>
              <p14:cNvContentPartPr/>
              <p14:nvPr/>
            </p14:nvContentPartPr>
            <p14:xfrm>
              <a:off x="8933152" y="2552139"/>
              <a:ext cx="722880" cy="1659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1A0F353-D430-D04B-8AF3-4921C7F6C7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25592" y="2544579"/>
                <a:ext cx="738000" cy="167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801B9BD-4439-3B4E-9BDC-CE6F519D68CD}"/>
                  </a:ext>
                </a:extLst>
              </p14:cNvPr>
              <p14:cNvContentPartPr/>
              <p14:nvPr/>
            </p14:nvContentPartPr>
            <p14:xfrm>
              <a:off x="4877752" y="3531339"/>
              <a:ext cx="1641600" cy="6465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801B9BD-4439-3B4E-9BDC-CE6F519D68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70192" y="3523779"/>
                <a:ext cx="1656360" cy="66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93DA8DE2-16D6-0442-95F6-75B3EA3A4EBE}"/>
                  </a:ext>
                </a:extLst>
              </p14:cNvPr>
              <p14:cNvContentPartPr/>
              <p14:nvPr/>
            </p14:nvContentPartPr>
            <p14:xfrm>
              <a:off x="5018872" y="5319099"/>
              <a:ext cx="153000" cy="220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93DA8DE2-16D6-0442-95F6-75B3EA3A4EB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11312" y="5311539"/>
                <a:ext cx="16776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715FF03-1826-5F41-8C82-FACEB4AA8D63}"/>
                  </a:ext>
                </a:extLst>
              </p14:cNvPr>
              <p14:cNvContentPartPr/>
              <p14:nvPr/>
            </p14:nvContentPartPr>
            <p14:xfrm>
              <a:off x="5273752" y="5305059"/>
              <a:ext cx="634320" cy="1980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715FF03-1826-5F41-8C82-FACEB4AA8D6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66192" y="5297499"/>
                <a:ext cx="6494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74564DE-6BF5-3449-B72F-B7DECDE0E9AE}"/>
                  </a:ext>
                </a:extLst>
              </p14:cNvPr>
              <p14:cNvContentPartPr/>
              <p14:nvPr/>
            </p14:nvContentPartPr>
            <p14:xfrm>
              <a:off x="4880632" y="4232979"/>
              <a:ext cx="1461960" cy="9579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74564DE-6BF5-3449-B72F-B7DECDE0E9A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73430" y="4225779"/>
                <a:ext cx="1477084" cy="97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0739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C93479-5912-1246-BF7C-AF5FBD1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2BC41-A007-F740-98DB-168C7673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369FF-DEF9-A247-AE1A-AE9B4B36F892}"/>
              </a:ext>
            </a:extLst>
          </p:cNvPr>
          <p:cNvSpPr txBox="1"/>
          <p:nvPr/>
        </p:nvSpPr>
        <p:spPr>
          <a:xfrm>
            <a:off x="717331" y="622738"/>
            <a:ext cx="6513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Give an expression for the path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∈ [0,1].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8ACFEBC-0300-9E47-A51E-D81BD9C33688}"/>
              </a:ext>
            </a:extLst>
          </p:cNvPr>
          <p:cNvGrpSpPr/>
          <p:nvPr/>
        </p:nvGrpSpPr>
        <p:grpSpPr>
          <a:xfrm>
            <a:off x="926009" y="1309390"/>
            <a:ext cx="5865615" cy="4239220"/>
            <a:chOff x="2693164" y="1251934"/>
            <a:chExt cx="5865615" cy="423922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5E2EA04-AAEC-F843-B38D-BB7F53850777}"/>
                </a:ext>
              </a:extLst>
            </p:cNvPr>
            <p:cNvGrpSpPr/>
            <p:nvPr/>
          </p:nvGrpSpPr>
          <p:grpSpPr>
            <a:xfrm>
              <a:off x="4038600" y="2414427"/>
              <a:ext cx="3542420" cy="2483070"/>
              <a:chOff x="3559946" y="2325414"/>
              <a:chExt cx="3542420" cy="2483070"/>
            </a:xfrm>
          </p:grpSpPr>
          <p:sp>
            <p:nvSpPr>
              <p:cNvPr id="6" name="Arc 5">
                <a:extLst>
                  <a:ext uri="{FF2B5EF4-FFF2-40B4-BE49-F238E27FC236}">
                    <a16:creationId xmlns:a16="http://schemas.microsoft.com/office/drawing/2014/main" id="{745B8BCA-E590-A946-BAA5-F9EC038DE1DB}"/>
                  </a:ext>
                </a:extLst>
              </p:cNvPr>
              <p:cNvSpPr/>
              <p:nvPr/>
            </p:nvSpPr>
            <p:spPr>
              <a:xfrm>
                <a:off x="5446986" y="2325414"/>
                <a:ext cx="1655380" cy="1655380"/>
              </a:xfrm>
              <a:prstGeom prst="arc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AE138A6-1C4A-6A41-AD27-D815D7908B96}"/>
                  </a:ext>
                </a:extLst>
              </p:cNvPr>
              <p:cNvGrpSpPr/>
              <p:nvPr/>
            </p:nvGrpSpPr>
            <p:grpSpPr>
              <a:xfrm>
                <a:off x="3559946" y="3153104"/>
                <a:ext cx="3542420" cy="1655380"/>
                <a:chOff x="3559946" y="3153104"/>
                <a:chExt cx="3542420" cy="1655380"/>
              </a:xfrm>
            </p:grpSpPr>
            <p:sp>
              <p:nvSpPr>
                <p:cNvPr id="7" name="Arc 6">
                  <a:extLst>
                    <a:ext uri="{FF2B5EF4-FFF2-40B4-BE49-F238E27FC236}">
                      <a16:creationId xmlns:a16="http://schemas.microsoft.com/office/drawing/2014/main" id="{BAAE3046-02B4-CC43-8F1D-A636FD5ECACF}"/>
                    </a:ext>
                  </a:extLst>
                </p:cNvPr>
                <p:cNvSpPr/>
                <p:nvPr/>
              </p:nvSpPr>
              <p:spPr>
                <a:xfrm>
                  <a:off x="5446986" y="3153104"/>
                  <a:ext cx="1655380" cy="1655380"/>
                </a:xfrm>
                <a:prstGeom prst="arc">
                  <a:avLst/>
                </a:prstGeom>
                <a:ln w="12700"/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1E6CB248-8387-AF45-8444-8BC8DD4ED8AB}"/>
                    </a:ext>
                  </a:extLst>
                </p:cNvPr>
                <p:cNvCxnSpPr/>
                <p:nvPr/>
              </p:nvCxnSpPr>
              <p:spPr>
                <a:xfrm flipH="1">
                  <a:off x="3559946" y="3973840"/>
                  <a:ext cx="271473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88AB2D7-C407-FA4F-BA31-9D5AC640D6B9}"/>
                </a:ext>
              </a:extLst>
            </p:cNvPr>
            <p:cNvCxnSpPr/>
            <p:nvPr/>
          </p:nvCxnSpPr>
          <p:spPr>
            <a:xfrm>
              <a:off x="3002145" y="4808484"/>
              <a:ext cx="523554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A5A164-FDB2-9F4A-8FCD-B9E55FCE7A97}"/>
                </a:ext>
              </a:extLst>
            </p:cNvPr>
            <p:cNvCxnSpPr/>
            <p:nvPr/>
          </p:nvCxnSpPr>
          <p:spPr>
            <a:xfrm flipV="1">
              <a:off x="3212538" y="1375646"/>
              <a:ext cx="0" cy="39893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4BAD9C-6D9B-6644-82B8-07F2CA4FD7B0}"/>
                </a:ext>
              </a:extLst>
            </p:cNvPr>
            <p:cNvSpPr txBox="1"/>
            <p:nvPr/>
          </p:nvSpPr>
          <p:spPr>
            <a:xfrm>
              <a:off x="3860506" y="502948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912C4D-466E-CB44-962C-05F5C451BA56}"/>
                </a:ext>
              </a:extLst>
            </p:cNvPr>
            <p:cNvSpPr txBox="1"/>
            <p:nvPr/>
          </p:nvSpPr>
          <p:spPr>
            <a:xfrm>
              <a:off x="2693164" y="383897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7DFDAA-C3A3-E349-8347-622E6DFA6B66}"/>
                </a:ext>
              </a:extLst>
            </p:cNvPr>
            <p:cNvSpPr txBox="1"/>
            <p:nvPr/>
          </p:nvSpPr>
          <p:spPr>
            <a:xfrm>
              <a:off x="2693164" y="217658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2CC1BB9-0043-6346-BDED-B1174EB8CE8B}"/>
                </a:ext>
              </a:extLst>
            </p:cNvPr>
            <p:cNvCxnSpPr/>
            <p:nvPr/>
          </p:nvCxnSpPr>
          <p:spPr>
            <a:xfrm>
              <a:off x="3052294" y="2422520"/>
              <a:ext cx="1602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22054A5-1C27-E84D-A234-9C7BD9C14AB1}"/>
                </a:ext>
              </a:extLst>
            </p:cNvPr>
            <p:cNvCxnSpPr/>
            <p:nvPr/>
          </p:nvCxnSpPr>
          <p:spPr>
            <a:xfrm>
              <a:off x="3052294" y="4062852"/>
              <a:ext cx="1602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F42BBA-6094-CD41-BE7D-02002CF10E07}"/>
                </a:ext>
              </a:extLst>
            </p:cNvPr>
            <p:cNvCxnSpPr/>
            <p:nvPr/>
          </p:nvCxnSpPr>
          <p:spPr>
            <a:xfrm>
              <a:off x="3955244" y="4897497"/>
              <a:ext cx="1602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C113C52-3091-084E-BCEC-9B7F7B9C4ADF}"/>
                </a:ext>
              </a:extLst>
            </p:cNvPr>
            <p:cNvCxnSpPr/>
            <p:nvPr/>
          </p:nvCxnSpPr>
          <p:spPr>
            <a:xfrm>
              <a:off x="6673208" y="4897497"/>
              <a:ext cx="1602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5B272BC-51FA-9040-BA0C-65E693D58F8C}"/>
                </a:ext>
              </a:extLst>
            </p:cNvPr>
            <p:cNvCxnSpPr/>
            <p:nvPr/>
          </p:nvCxnSpPr>
          <p:spPr>
            <a:xfrm>
              <a:off x="7494811" y="4897497"/>
              <a:ext cx="1602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146FC40-CC2A-E74D-97E6-1E2DFBC68F48}"/>
                </a:ext>
              </a:extLst>
            </p:cNvPr>
            <p:cNvSpPr txBox="1"/>
            <p:nvPr/>
          </p:nvSpPr>
          <p:spPr>
            <a:xfrm>
              <a:off x="6584736" y="5029488"/>
              <a:ext cx="1207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4        5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3E53F1-DAAB-3042-9001-8C8A39EC2EED}"/>
                </a:ext>
              </a:extLst>
            </p:cNvPr>
            <p:cNvSpPr txBox="1"/>
            <p:nvPr/>
          </p:nvSpPr>
          <p:spPr>
            <a:xfrm>
              <a:off x="8098397" y="4903354"/>
              <a:ext cx="460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𝜃</a:t>
              </a:r>
              <a:r>
                <a:rPr 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0793295-DF0A-AA41-AEF4-5EDCC2552597}"/>
                </a:ext>
              </a:extLst>
            </p:cNvPr>
            <p:cNvSpPr txBox="1"/>
            <p:nvPr/>
          </p:nvSpPr>
          <p:spPr>
            <a:xfrm>
              <a:off x="2699057" y="1251934"/>
              <a:ext cx="460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𝜃</a:t>
              </a:r>
              <a:r>
                <a:rPr 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D9C1F7-A5D8-024A-8FB8-678ECC91F2D5}"/>
                </a:ext>
              </a:extLst>
            </p:cNvPr>
            <p:cNvSpPr txBox="1"/>
            <p:nvPr/>
          </p:nvSpPr>
          <p:spPr>
            <a:xfrm>
              <a:off x="3372782" y="3794468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𝜃(0)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09244A-2875-B440-98BE-9DCBAEDA4613}"/>
                </a:ext>
              </a:extLst>
            </p:cNvPr>
            <p:cNvSpPr txBox="1"/>
            <p:nvPr/>
          </p:nvSpPr>
          <p:spPr>
            <a:xfrm>
              <a:off x="6036467" y="2146087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𝜃(1)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1AF9282-88E5-8C4C-89AD-971D38F8BD89}"/>
                  </a:ext>
                </a:extLst>
              </p14:cNvPr>
              <p14:cNvContentPartPr/>
              <p14:nvPr/>
            </p14:nvContentPartPr>
            <p14:xfrm>
              <a:off x="6559312" y="1422819"/>
              <a:ext cx="91800" cy="167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1AF9282-88E5-8C4C-89AD-971D38F8BD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1752" y="1415259"/>
                <a:ext cx="1069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006BC08-C8C3-6D40-ADF5-5AFD9BC48903}"/>
                  </a:ext>
                </a:extLst>
              </p14:cNvPr>
              <p14:cNvContentPartPr/>
              <p14:nvPr/>
            </p14:nvContentPartPr>
            <p14:xfrm>
              <a:off x="6777832" y="1423539"/>
              <a:ext cx="137520" cy="162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006BC08-C8C3-6D40-ADF5-5AFD9BC489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0292" y="1415979"/>
                <a:ext cx="152241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AA40AF1-2375-624F-B23B-9BE0F17CD440}"/>
                  </a:ext>
                </a:extLst>
              </p14:cNvPr>
              <p14:cNvContentPartPr/>
              <p14:nvPr/>
            </p14:nvContentPartPr>
            <p14:xfrm>
              <a:off x="7093912" y="1261179"/>
              <a:ext cx="118440" cy="303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AA40AF1-2375-624F-B23B-9BE0F17CD4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86352" y="1253619"/>
                <a:ext cx="1335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47FC4CC-87E7-B847-9816-69FBBAFB43DE}"/>
                  </a:ext>
                </a:extLst>
              </p14:cNvPr>
              <p14:cNvContentPartPr/>
              <p14:nvPr/>
            </p14:nvContentPartPr>
            <p14:xfrm>
              <a:off x="7652272" y="1313019"/>
              <a:ext cx="129240" cy="1731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47FC4CC-87E7-B847-9816-69FBBAFB43D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44712" y="1305459"/>
                <a:ext cx="14436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7CAA848-0D95-794E-BFD2-95880FA3C71C}"/>
                  </a:ext>
                </a:extLst>
              </p14:cNvPr>
              <p14:cNvContentPartPr/>
              <p14:nvPr/>
            </p14:nvContentPartPr>
            <p14:xfrm>
              <a:off x="7865752" y="1472499"/>
              <a:ext cx="5040" cy="29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7CAA848-0D95-794E-BFD2-95880FA3C71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58192" y="1464939"/>
                <a:ext cx="201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D160EFC-C4A6-1443-92F1-1D5773DBA84E}"/>
                  </a:ext>
                </a:extLst>
              </p14:cNvPr>
              <p14:cNvContentPartPr/>
              <p14:nvPr/>
            </p14:nvContentPartPr>
            <p14:xfrm>
              <a:off x="7341232" y="1348659"/>
              <a:ext cx="186840" cy="2494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D160EFC-C4A6-1443-92F1-1D5773DBA84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33687" y="1341099"/>
                <a:ext cx="201931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6672022-34FB-5F45-B07F-F42AA5A570D0}"/>
                  </a:ext>
                </a:extLst>
              </p14:cNvPr>
              <p14:cNvContentPartPr/>
              <p14:nvPr/>
            </p14:nvContentPartPr>
            <p14:xfrm>
              <a:off x="8394952" y="1323819"/>
              <a:ext cx="22320" cy="244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6672022-34FB-5F45-B07F-F42AA5A570D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87392" y="1316259"/>
                <a:ext cx="374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BE939B9-35B4-C748-B4C8-6B2736C64F9C}"/>
                  </a:ext>
                </a:extLst>
              </p14:cNvPr>
              <p14:cNvContentPartPr/>
              <p14:nvPr/>
            </p14:nvContentPartPr>
            <p14:xfrm>
              <a:off x="8405032" y="1434339"/>
              <a:ext cx="25920" cy="288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BE939B9-35B4-C748-B4C8-6B2736C64F9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97472" y="1426779"/>
                <a:ext cx="410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77C27D1-5EAB-E64C-941C-E50CE432C93E}"/>
                  </a:ext>
                </a:extLst>
              </p14:cNvPr>
              <p14:cNvContentPartPr/>
              <p14:nvPr/>
            </p14:nvContentPartPr>
            <p14:xfrm>
              <a:off x="9853672" y="810099"/>
              <a:ext cx="154080" cy="10918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77C27D1-5EAB-E64C-941C-E50CE432C93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46112" y="802539"/>
                <a:ext cx="169200" cy="11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7E7B08F-F332-5348-8E62-429A1AB1A886}"/>
                  </a:ext>
                </a:extLst>
              </p14:cNvPr>
              <p14:cNvContentPartPr/>
              <p14:nvPr/>
            </p14:nvContentPartPr>
            <p14:xfrm>
              <a:off x="10113592" y="922059"/>
              <a:ext cx="19800" cy="1915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7E7B08F-F332-5348-8E62-429A1AB1A88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106032" y="914499"/>
                <a:ext cx="3492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940B2A0-C6C3-F447-ADC2-8E5337E0072D}"/>
                  </a:ext>
                </a:extLst>
              </p14:cNvPr>
              <p14:cNvContentPartPr/>
              <p14:nvPr/>
            </p14:nvContentPartPr>
            <p14:xfrm>
              <a:off x="10639912" y="851139"/>
              <a:ext cx="104760" cy="2185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940B2A0-C6C3-F447-ADC2-8E5337E0072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32352" y="843579"/>
                <a:ext cx="1198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3F360EA-BB15-7E47-9C4E-7920FB1F8BE9}"/>
                  </a:ext>
                </a:extLst>
              </p14:cNvPr>
              <p14:cNvContentPartPr/>
              <p14:nvPr/>
            </p14:nvContentPartPr>
            <p14:xfrm>
              <a:off x="10872832" y="929259"/>
              <a:ext cx="115920" cy="1335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3F360EA-BB15-7E47-9C4E-7920FB1F8BE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865272" y="921699"/>
                <a:ext cx="1310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46FD71C-E5D3-2240-86F6-FF542F47697D}"/>
                  </a:ext>
                </a:extLst>
              </p14:cNvPr>
              <p14:cNvContentPartPr/>
              <p14:nvPr/>
            </p14:nvContentPartPr>
            <p14:xfrm>
              <a:off x="10310512" y="947259"/>
              <a:ext cx="151920" cy="1515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46FD71C-E5D3-2240-86F6-FF542F47697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302952" y="939699"/>
                <a:ext cx="16704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10E128EA-571A-D341-B437-6F9CD1975409}"/>
                  </a:ext>
                </a:extLst>
              </p14:cNvPr>
              <p14:cNvContentPartPr/>
              <p14:nvPr/>
            </p14:nvContentPartPr>
            <p14:xfrm>
              <a:off x="10499512" y="1519659"/>
              <a:ext cx="28440" cy="1861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10E128EA-571A-D341-B437-6F9CD19754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491952" y="1512099"/>
                <a:ext cx="435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E861E68-C3B2-594E-80FB-BA2E1235E992}"/>
                  </a:ext>
                </a:extLst>
              </p14:cNvPr>
              <p14:cNvContentPartPr/>
              <p14:nvPr/>
            </p14:nvContentPartPr>
            <p14:xfrm>
              <a:off x="11063632" y="774099"/>
              <a:ext cx="199440" cy="11026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E861E68-C3B2-594E-80FB-BA2E1235E99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056432" y="766539"/>
                <a:ext cx="214560" cy="11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1371E7E-305B-0346-9BD0-27DC52414F6F}"/>
                  </a:ext>
                </a:extLst>
              </p14:cNvPr>
              <p14:cNvContentPartPr/>
              <p14:nvPr/>
            </p14:nvContentPartPr>
            <p14:xfrm>
              <a:off x="9640552" y="1288899"/>
              <a:ext cx="129600" cy="277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1371E7E-305B-0346-9BD0-27DC52414F6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632992" y="1281339"/>
                <a:ext cx="1447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EF48C7A-D85A-9548-8581-3D052D39E8FB}"/>
                  </a:ext>
                </a:extLst>
              </p14:cNvPr>
              <p14:cNvContentPartPr/>
              <p14:nvPr/>
            </p14:nvContentPartPr>
            <p14:xfrm>
              <a:off x="9663952" y="1387179"/>
              <a:ext cx="88200" cy="9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EF48C7A-D85A-9548-8581-3D052D39E8F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656392" y="1379619"/>
                <a:ext cx="1033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8CE971A-F02E-B448-A070-16043171CCE1}"/>
                  </a:ext>
                </a:extLst>
              </p14:cNvPr>
              <p14:cNvContentPartPr/>
              <p14:nvPr/>
            </p14:nvContentPartPr>
            <p14:xfrm>
              <a:off x="8594752" y="860859"/>
              <a:ext cx="982080" cy="11034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8CE971A-F02E-B448-A070-16043171CCE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587195" y="853299"/>
                <a:ext cx="996835" cy="11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32AB6C4-420D-CC4A-8F66-E9B2924F474E}"/>
                  </a:ext>
                </a:extLst>
              </p14:cNvPr>
              <p14:cNvContentPartPr/>
              <p14:nvPr/>
            </p14:nvContentPartPr>
            <p14:xfrm>
              <a:off x="6882232" y="2704419"/>
              <a:ext cx="338760" cy="3787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32AB6C4-420D-CC4A-8F66-E9B2924F474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74672" y="2696859"/>
                <a:ext cx="35388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D229D49-6251-2F46-9EFB-6B63DC2AB692}"/>
                  </a:ext>
                </a:extLst>
              </p14:cNvPr>
              <p14:cNvContentPartPr/>
              <p14:nvPr/>
            </p14:nvContentPartPr>
            <p14:xfrm>
              <a:off x="6497392" y="2872899"/>
              <a:ext cx="286920" cy="1645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D229D49-6251-2F46-9EFB-6B63DC2AB69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89832" y="2865339"/>
                <a:ext cx="3016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72F32BA-BEBF-3B47-B0EE-65A8239ACE33}"/>
                  </a:ext>
                </a:extLst>
              </p14:cNvPr>
              <p14:cNvContentPartPr/>
              <p14:nvPr/>
            </p14:nvContentPartPr>
            <p14:xfrm>
              <a:off x="7955752" y="1166499"/>
              <a:ext cx="216720" cy="4698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72F32BA-BEBF-3B47-B0EE-65A8239ACE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948192" y="1156419"/>
                <a:ext cx="23436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4C501CA7-19D8-2F40-8CEE-26A5B49CC525}"/>
                  </a:ext>
                </a:extLst>
              </p14:cNvPr>
              <p14:cNvContentPartPr/>
              <p14:nvPr/>
            </p14:nvContentPartPr>
            <p14:xfrm>
              <a:off x="3996832" y="3100779"/>
              <a:ext cx="698040" cy="4309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4C501CA7-19D8-2F40-8CEE-26A5B49CC52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989272" y="3093219"/>
                <a:ext cx="7131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5CF9BD77-8EE1-2A41-BD9F-4FFFF99B7681}"/>
                  </a:ext>
                </a:extLst>
              </p14:cNvPr>
              <p14:cNvContentPartPr/>
              <p14:nvPr/>
            </p14:nvContentPartPr>
            <p14:xfrm>
              <a:off x="5770192" y="3231819"/>
              <a:ext cx="7560" cy="43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5CF9BD77-8EE1-2A41-BD9F-4FFFF99B768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762632" y="3224259"/>
                <a:ext cx="226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8C11E5E-F8CC-C241-9145-804572CA57C3}"/>
                  </a:ext>
                </a:extLst>
              </p14:cNvPr>
              <p14:cNvContentPartPr/>
              <p14:nvPr/>
            </p14:nvContentPartPr>
            <p14:xfrm>
              <a:off x="4938592" y="3242979"/>
              <a:ext cx="284040" cy="550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8C11E5E-F8CC-C241-9145-804572CA57C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931032" y="3235419"/>
                <a:ext cx="2991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27CDD31-5E6C-754F-9997-08FB6839E52B}"/>
                  </a:ext>
                </a:extLst>
              </p14:cNvPr>
              <p14:cNvContentPartPr/>
              <p14:nvPr/>
            </p14:nvContentPartPr>
            <p14:xfrm>
              <a:off x="4997632" y="3178539"/>
              <a:ext cx="19800" cy="140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27CDD31-5E6C-754F-9997-08FB6839E52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990072" y="3170979"/>
                <a:ext cx="349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1BFE8269-B172-7F48-925E-A817AB86A50D}"/>
                  </a:ext>
                </a:extLst>
              </p14:cNvPr>
              <p14:cNvContentPartPr/>
              <p14:nvPr/>
            </p14:nvContentPartPr>
            <p14:xfrm>
              <a:off x="5060632" y="3070899"/>
              <a:ext cx="35640" cy="327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1BFE8269-B172-7F48-925E-A817AB86A50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53072" y="3063339"/>
                <a:ext cx="507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F5CCB502-4661-224E-9534-006C6C6632B3}"/>
                  </a:ext>
                </a:extLst>
              </p14:cNvPr>
              <p14:cNvContentPartPr/>
              <p14:nvPr/>
            </p14:nvContentPartPr>
            <p14:xfrm>
              <a:off x="5115712" y="2979819"/>
              <a:ext cx="56520" cy="47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F5CCB502-4661-224E-9534-006C6C6632B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108152" y="2972619"/>
                <a:ext cx="716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FAF0795-97A3-7040-AB10-77BDC6F8DED6}"/>
                  </a:ext>
                </a:extLst>
              </p14:cNvPr>
              <p14:cNvContentPartPr/>
              <p14:nvPr/>
            </p14:nvContentPartPr>
            <p14:xfrm>
              <a:off x="5210392" y="2875779"/>
              <a:ext cx="34920" cy="410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FAF0795-97A3-7040-AB10-77BDC6F8DED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202832" y="2868219"/>
                <a:ext cx="500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280DCA2E-E5A0-AE43-BA7C-03B1A0D478EE}"/>
                  </a:ext>
                </a:extLst>
              </p14:cNvPr>
              <p14:cNvContentPartPr/>
              <p14:nvPr/>
            </p14:nvContentPartPr>
            <p14:xfrm>
              <a:off x="5312632" y="2750499"/>
              <a:ext cx="31680" cy="241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280DCA2E-E5A0-AE43-BA7C-03B1A0D478E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305432" y="2743299"/>
                <a:ext cx="468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F77A205-5F67-F740-AA34-AF1DD891AEE7}"/>
                  </a:ext>
                </a:extLst>
              </p14:cNvPr>
              <p14:cNvContentPartPr/>
              <p14:nvPr/>
            </p14:nvContentPartPr>
            <p14:xfrm>
              <a:off x="5407312" y="2648259"/>
              <a:ext cx="360" cy="3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F77A205-5F67-F740-AA34-AF1DD891AEE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399752" y="2641059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AA0EEE7-C140-0E40-9F79-732A4DEC1FCF}"/>
                  </a:ext>
                </a:extLst>
              </p14:cNvPr>
              <p14:cNvContentPartPr/>
              <p14:nvPr/>
            </p14:nvContentPartPr>
            <p14:xfrm>
              <a:off x="5312632" y="2871459"/>
              <a:ext cx="398160" cy="3765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AA0EEE7-C140-0E40-9F79-732A4DEC1FC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305425" y="2863899"/>
                <a:ext cx="413294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34B98BAE-604B-9947-AFC1-E3CF634A0C89}"/>
                  </a:ext>
                </a:extLst>
              </p14:cNvPr>
              <p14:cNvContentPartPr/>
              <p14:nvPr/>
            </p14:nvContentPartPr>
            <p14:xfrm>
              <a:off x="4949752" y="4016979"/>
              <a:ext cx="18360" cy="2091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34B98BAE-604B-9947-AFC1-E3CF634A0C8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942192" y="4009419"/>
                <a:ext cx="3348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01F66DD6-E3B2-5D4D-82B8-2DD15CE99F47}"/>
                  </a:ext>
                </a:extLst>
              </p14:cNvPr>
              <p14:cNvContentPartPr/>
              <p14:nvPr/>
            </p14:nvContentPartPr>
            <p14:xfrm>
              <a:off x="6656152" y="4252779"/>
              <a:ext cx="97200" cy="16200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01F66DD6-E3B2-5D4D-82B8-2DD15CE99F4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648592" y="4245219"/>
                <a:ext cx="1123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7AF8A365-5B1F-F549-87CC-BC9FBB790AB5}"/>
                  </a:ext>
                </a:extLst>
              </p14:cNvPr>
              <p14:cNvContentPartPr/>
              <p14:nvPr/>
            </p14:nvContentPartPr>
            <p14:xfrm>
              <a:off x="6830752" y="4365459"/>
              <a:ext cx="12240" cy="306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7AF8A365-5B1F-F549-87CC-BC9FBB790AB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823192" y="4357899"/>
                <a:ext cx="273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52690FF3-78BC-1148-B821-1AE9D3FBDE3F}"/>
                  </a:ext>
                </a:extLst>
              </p14:cNvPr>
              <p14:cNvContentPartPr/>
              <p14:nvPr/>
            </p14:nvContentPartPr>
            <p14:xfrm>
              <a:off x="6908872" y="4095459"/>
              <a:ext cx="200520" cy="2710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52690FF3-78BC-1148-B821-1AE9D3FBDE3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901326" y="4087889"/>
                <a:ext cx="215254" cy="286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CDA9EEF9-9A96-D743-A18F-614A945F3549}"/>
                  </a:ext>
                </a:extLst>
              </p14:cNvPr>
              <p14:cNvContentPartPr/>
              <p14:nvPr/>
            </p14:nvContentPartPr>
            <p14:xfrm>
              <a:off x="5115712" y="4049379"/>
              <a:ext cx="1445760" cy="6818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CDA9EEF9-9A96-D743-A18F-614A945F354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105632" y="4041819"/>
                <a:ext cx="1463400" cy="69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F7D5ACA7-2D45-A943-AB13-B2D2BA15AC88}"/>
                  </a:ext>
                </a:extLst>
              </p14:cNvPr>
              <p14:cNvContentPartPr/>
              <p14:nvPr/>
            </p14:nvContentPartPr>
            <p14:xfrm>
              <a:off x="7297672" y="2364579"/>
              <a:ext cx="4843080" cy="356580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F7D5ACA7-2D45-A943-AB13-B2D2BA15AC8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290112" y="2357019"/>
                <a:ext cx="4858200" cy="358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8786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CADDAE-D111-1A48-8DD4-001B8DEC7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DE05EC-1F5E-1748-9577-F732A2BF2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157A24-A1C7-9E41-B55E-1B7489769A46}"/>
                  </a:ext>
                </a:extLst>
              </p:cNvPr>
              <p:cNvSpPr txBox="1"/>
              <p:nvPr/>
            </p:nvSpPr>
            <p:spPr>
              <a:xfrm>
                <a:off x="543911" y="512380"/>
                <a:ext cx="10147330" cy="5262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What kind of time scaling can be used to obtain a continuous jerk profile?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What is the maximum joint velocity obtained on a straight-line rest-to-rest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trajectory with cubic polynomial </a:t>
                </a:r>
                <a:r>
                  <a:rPr lang="en-US" sz="2400">
                    <a:latin typeface="Arial" panose="020B0604020202020204" pitchFamily="34" charset="0"/>
                    <a:cs typeface="Arial" panose="020B0604020202020204" pitchFamily="34" charset="0"/>
                  </a:rPr>
                  <a:t>time scaling?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Describe a circumstance under which the coast phase of the trapezoidal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 scaling is not used.</a:t>
                </a: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Give an equation to implement a third-order polynomial time-scaled</a:t>
                </a:r>
              </a:p>
              <a:p>
                <a:pPr algn="l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rest-to-rest motion following a screw axis.</a:t>
                </a: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 time scaling can be written as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  If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what is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157A24-A1C7-9E41-B55E-1B7489769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11" y="512380"/>
                <a:ext cx="10147330" cy="5262979"/>
              </a:xfrm>
              <a:prstGeom prst="rect">
                <a:avLst/>
              </a:prstGeom>
              <a:blipFill>
                <a:blip r:embed="rId2"/>
                <a:stretch>
                  <a:fillRect l="-875" t="-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58BD463-255A-814A-91E9-EB9097143F64}"/>
                  </a:ext>
                </a:extLst>
              </p14:cNvPr>
              <p14:cNvContentPartPr/>
              <p14:nvPr/>
            </p14:nvContentPartPr>
            <p14:xfrm>
              <a:off x="2009632" y="1104579"/>
              <a:ext cx="153720" cy="158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58BD463-255A-814A-91E9-EB9097143F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2072" y="1097019"/>
                <a:ext cx="1684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9D91D2C-92B4-5A47-9593-5177ECB628B4}"/>
                  </a:ext>
                </a:extLst>
              </p14:cNvPr>
              <p14:cNvContentPartPr/>
              <p14:nvPr/>
            </p14:nvContentPartPr>
            <p14:xfrm>
              <a:off x="1954912" y="977139"/>
              <a:ext cx="39600" cy="42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9D91D2C-92B4-5A47-9593-5177ECB628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47712" y="969579"/>
                <a:ext cx="543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E765809-3EBF-EB4C-B315-A073690834B4}"/>
                  </a:ext>
                </a:extLst>
              </p14:cNvPr>
              <p14:cNvContentPartPr/>
              <p14:nvPr/>
            </p14:nvContentPartPr>
            <p14:xfrm>
              <a:off x="2066152" y="973179"/>
              <a:ext cx="26640" cy="37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E765809-3EBF-EB4C-B315-A073690834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58592" y="965619"/>
                <a:ext cx="417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1A3C7EF-8172-C140-B9C9-59EB2BC93512}"/>
                  </a:ext>
                </a:extLst>
              </p14:cNvPr>
              <p14:cNvContentPartPr/>
              <p14:nvPr/>
            </p14:nvContentPartPr>
            <p14:xfrm>
              <a:off x="2163352" y="969579"/>
              <a:ext cx="28440" cy="42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1A3C7EF-8172-C140-B9C9-59EB2BC9351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55792" y="962019"/>
                <a:ext cx="4320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44EADD5-BECB-8645-846E-2E7ED2251D25}"/>
                  </a:ext>
                </a:extLst>
              </p14:cNvPr>
              <p14:cNvContentPartPr/>
              <p14:nvPr/>
            </p14:nvContentPartPr>
            <p14:xfrm>
              <a:off x="2293312" y="932859"/>
              <a:ext cx="113400" cy="329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44EADD5-BECB-8645-846E-2E7ED2251D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85752" y="925299"/>
                <a:ext cx="12816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3B28365-F0C9-F44E-B95A-BD436AAAE6FF}"/>
                  </a:ext>
                </a:extLst>
              </p14:cNvPr>
              <p14:cNvContentPartPr/>
              <p14:nvPr/>
            </p14:nvContentPartPr>
            <p14:xfrm>
              <a:off x="2853472" y="1122579"/>
              <a:ext cx="125280" cy="12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3B28365-F0C9-F44E-B95A-BD436AAAE6F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45912" y="1115019"/>
                <a:ext cx="1404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452DCBF-F7BE-3C48-8155-700F57EA0884}"/>
                  </a:ext>
                </a:extLst>
              </p14:cNvPr>
              <p14:cNvContentPartPr/>
              <p14:nvPr/>
            </p14:nvContentPartPr>
            <p14:xfrm>
              <a:off x="2837632" y="1208979"/>
              <a:ext cx="144000" cy="2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452DCBF-F7BE-3C48-8155-700F57EA088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30072" y="1201419"/>
                <a:ext cx="1591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DE7CF9B-C85D-3D48-96B9-9EFA5FC6B9D7}"/>
                  </a:ext>
                </a:extLst>
              </p14:cNvPr>
              <p14:cNvContentPartPr/>
              <p14:nvPr/>
            </p14:nvContentPartPr>
            <p14:xfrm>
              <a:off x="2472952" y="992979"/>
              <a:ext cx="263520" cy="308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DE7CF9B-C85D-3D48-96B9-9EFA5FC6B9D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65392" y="985419"/>
                <a:ext cx="27864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DD2EEFE-A808-154F-8636-29919A735677}"/>
                  </a:ext>
                </a:extLst>
              </p14:cNvPr>
              <p14:cNvContentPartPr/>
              <p14:nvPr/>
            </p14:nvContentPartPr>
            <p14:xfrm>
              <a:off x="1381072" y="1111419"/>
              <a:ext cx="302040" cy="138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DD2EEFE-A808-154F-8636-29919A73567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73503" y="1103879"/>
                <a:ext cx="317178" cy="1540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758BA57-21A7-AC4B-ACC8-F4034C72533E}"/>
                  </a:ext>
                </a:extLst>
              </p14:cNvPr>
              <p14:cNvContentPartPr/>
              <p14:nvPr/>
            </p14:nvContentPartPr>
            <p14:xfrm>
              <a:off x="769432" y="986139"/>
              <a:ext cx="546120" cy="254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758BA57-21A7-AC4B-ACC8-F4034C72533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61877" y="978590"/>
                <a:ext cx="561230" cy="269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5E48C42-3921-5641-A140-F0320CCA6AA3}"/>
                  </a:ext>
                </a:extLst>
              </p14:cNvPr>
              <p14:cNvContentPartPr/>
              <p14:nvPr/>
            </p14:nvContentPartPr>
            <p14:xfrm>
              <a:off x="3222112" y="1079019"/>
              <a:ext cx="115200" cy="164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5E48C42-3921-5641-A140-F0320CCA6AA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214552" y="1071459"/>
                <a:ext cx="1299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9F877E2-E5BF-0C46-BA46-3CAC403330BF}"/>
                  </a:ext>
                </a:extLst>
              </p14:cNvPr>
              <p14:cNvContentPartPr/>
              <p14:nvPr/>
            </p14:nvContentPartPr>
            <p14:xfrm>
              <a:off x="3156592" y="991899"/>
              <a:ext cx="39600" cy="42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9F877E2-E5BF-0C46-BA46-3CAC403330B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149032" y="984339"/>
                <a:ext cx="543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EC04A37-E9D9-7146-B458-B3AE6E28579F}"/>
                  </a:ext>
                </a:extLst>
              </p14:cNvPr>
              <p14:cNvContentPartPr/>
              <p14:nvPr/>
            </p14:nvContentPartPr>
            <p14:xfrm>
              <a:off x="3264592" y="989019"/>
              <a:ext cx="37800" cy="280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EC04A37-E9D9-7146-B458-B3AE6E28579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257032" y="981459"/>
                <a:ext cx="529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C2B3590-9BE5-3C4B-99A3-987B2262CFF7}"/>
                  </a:ext>
                </a:extLst>
              </p14:cNvPr>
              <p14:cNvContentPartPr/>
              <p14:nvPr/>
            </p14:nvContentPartPr>
            <p14:xfrm>
              <a:off x="3377992" y="966699"/>
              <a:ext cx="19800" cy="37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C2B3590-9BE5-3C4B-99A3-987B2262CFF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370432" y="959139"/>
                <a:ext cx="349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5588F70-AE21-1F43-A403-6CDE06289E5D}"/>
                  </a:ext>
                </a:extLst>
              </p14:cNvPr>
              <p14:cNvContentPartPr/>
              <p14:nvPr/>
            </p14:nvContentPartPr>
            <p14:xfrm>
              <a:off x="4043632" y="1062459"/>
              <a:ext cx="161280" cy="17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5588F70-AE21-1F43-A403-6CDE06289E5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036072" y="1054899"/>
                <a:ext cx="1764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F17D7AF-508A-7E4D-8BB1-7CDF36243DEF}"/>
                  </a:ext>
                </a:extLst>
              </p14:cNvPr>
              <p14:cNvContentPartPr/>
              <p14:nvPr/>
            </p14:nvContentPartPr>
            <p14:xfrm>
              <a:off x="4059472" y="1142739"/>
              <a:ext cx="145440" cy="360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F17D7AF-508A-7E4D-8BB1-7CDF36243DE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051912" y="1135179"/>
                <a:ext cx="1605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C8FA14A-AF47-874A-AD9D-F9B99ACB5BDC}"/>
                  </a:ext>
                </a:extLst>
              </p14:cNvPr>
              <p14:cNvContentPartPr/>
              <p14:nvPr/>
            </p14:nvContentPartPr>
            <p14:xfrm>
              <a:off x="4351432" y="994059"/>
              <a:ext cx="196560" cy="189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C8FA14A-AF47-874A-AD9D-F9B99ACB5BD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343872" y="986499"/>
                <a:ext cx="21168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BE2B3EE-10AA-A34D-B07D-BE3493B15E66}"/>
                  </a:ext>
                </a:extLst>
              </p14:cNvPr>
              <p14:cNvContentPartPr/>
              <p14:nvPr/>
            </p14:nvContentPartPr>
            <p14:xfrm>
              <a:off x="3478792" y="914139"/>
              <a:ext cx="444240" cy="3754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BE2B3EE-10AA-A34D-B07D-BE3493B15E6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471238" y="906579"/>
                <a:ext cx="459348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338EC95-C381-2849-A04C-50A8EBECEDC9}"/>
                  </a:ext>
                </a:extLst>
              </p14:cNvPr>
              <p14:cNvContentPartPr/>
              <p14:nvPr/>
            </p14:nvContentPartPr>
            <p14:xfrm>
              <a:off x="4611352" y="1205739"/>
              <a:ext cx="19440" cy="90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338EC95-C381-2849-A04C-50A8EBECEDC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603792" y="1198179"/>
                <a:ext cx="3456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8B51144-75E6-AD4E-988F-1EF3B2865097}"/>
                  </a:ext>
                </a:extLst>
              </p14:cNvPr>
              <p14:cNvContentPartPr/>
              <p14:nvPr/>
            </p14:nvContentPartPr>
            <p14:xfrm>
              <a:off x="4806832" y="1087659"/>
              <a:ext cx="87120" cy="1335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8B51144-75E6-AD4E-988F-1EF3B286509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799272" y="1080099"/>
                <a:ext cx="10224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9EB41CC-6342-DE40-A2AD-8DB8C7D1B2FD}"/>
                  </a:ext>
                </a:extLst>
              </p14:cNvPr>
              <p14:cNvContentPartPr/>
              <p14:nvPr/>
            </p14:nvContentPartPr>
            <p14:xfrm>
              <a:off x="4958032" y="1095579"/>
              <a:ext cx="117000" cy="932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9EB41CC-6342-DE40-A2AD-8DB8C7D1B2F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950472" y="1088019"/>
                <a:ext cx="1321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FD8CE16-EA83-C941-89AD-53E55A52647B}"/>
                  </a:ext>
                </a:extLst>
              </p14:cNvPr>
              <p14:cNvContentPartPr/>
              <p14:nvPr/>
            </p14:nvContentPartPr>
            <p14:xfrm>
              <a:off x="5257552" y="1094499"/>
              <a:ext cx="145440" cy="1432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FD8CE16-EA83-C941-89AD-53E55A52647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249992" y="1086939"/>
                <a:ext cx="16056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26FFC6A-A5A2-204A-B26A-99DE9A7D510F}"/>
                  </a:ext>
                </a:extLst>
              </p14:cNvPr>
              <p14:cNvContentPartPr/>
              <p14:nvPr/>
            </p14:nvContentPartPr>
            <p14:xfrm>
              <a:off x="5429632" y="1115379"/>
              <a:ext cx="84240" cy="1231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26FFC6A-A5A2-204A-B26A-99DE9A7D510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422072" y="1107819"/>
                <a:ext cx="9936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F1B2C83-F3A0-3E4D-92A3-7D183CAD1EEC}"/>
                  </a:ext>
                </a:extLst>
              </p14:cNvPr>
              <p14:cNvContentPartPr/>
              <p14:nvPr/>
            </p14:nvContentPartPr>
            <p14:xfrm>
              <a:off x="5557072" y="1111779"/>
              <a:ext cx="175680" cy="1123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F1B2C83-F3A0-3E4D-92A3-7D183CAD1EE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549512" y="1104219"/>
                <a:ext cx="1904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88D59EB-9ED8-1F4B-847B-8CBBFAB537AA}"/>
                  </a:ext>
                </a:extLst>
              </p14:cNvPr>
              <p14:cNvContentPartPr/>
              <p14:nvPr/>
            </p14:nvContentPartPr>
            <p14:xfrm>
              <a:off x="5944072" y="992259"/>
              <a:ext cx="157320" cy="2084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88D59EB-9ED8-1F4B-847B-8CBBFAB537A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936512" y="984699"/>
                <a:ext cx="17208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DB0151B-BF04-A84C-B03F-128D0A3D8FEA}"/>
                  </a:ext>
                </a:extLst>
              </p14:cNvPr>
              <p14:cNvContentPartPr/>
              <p14:nvPr/>
            </p14:nvContentPartPr>
            <p14:xfrm>
              <a:off x="6267712" y="937899"/>
              <a:ext cx="1703880" cy="3099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DB0151B-BF04-A84C-B03F-128D0A3D8FE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260152" y="930339"/>
                <a:ext cx="171900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7A40FE1-CD99-9347-8835-0217FD200611}"/>
                  </a:ext>
                </a:extLst>
              </p14:cNvPr>
              <p14:cNvContentPartPr/>
              <p14:nvPr/>
            </p14:nvContentPartPr>
            <p14:xfrm>
              <a:off x="8993992" y="1149219"/>
              <a:ext cx="92880" cy="331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7A40FE1-CD99-9347-8835-0217FD20061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986432" y="1142019"/>
                <a:ext cx="1080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9A4DFBA8-CCA6-0648-833D-7E1E8F6BA0BB}"/>
                  </a:ext>
                </a:extLst>
              </p14:cNvPr>
              <p14:cNvContentPartPr/>
              <p14:nvPr/>
            </p14:nvContentPartPr>
            <p14:xfrm>
              <a:off x="9196672" y="961659"/>
              <a:ext cx="725760" cy="2397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9A4DFBA8-CCA6-0648-833D-7E1E8F6BA0B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189112" y="954099"/>
                <a:ext cx="7408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34E0C02-3867-B84A-AA0F-EE98A4EC4778}"/>
                  </a:ext>
                </a:extLst>
              </p14:cNvPr>
              <p14:cNvContentPartPr/>
              <p14:nvPr/>
            </p14:nvContentPartPr>
            <p14:xfrm>
              <a:off x="8300272" y="927819"/>
              <a:ext cx="559800" cy="3099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34E0C02-3867-B84A-AA0F-EE98A4EC477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292707" y="920250"/>
                <a:ext cx="574930" cy="325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358A225-FC58-7143-B1CB-F93D088FEB88}"/>
                  </a:ext>
                </a:extLst>
              </p14:cNvPr>
              <p14:cNvContentPartPr/>
              <p14:nvPr/>
            </p14:nvContentPartPr>
            <p14:xfrm>
              <a:off x="11161912" y="1048059"/>
              <a:ext cx="5040" cy="46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358A225-FC58-7143-B1CB-F93D088FEB8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1154352" y="1040859"/>
                <a:ext cx="2016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FA39F2E-7F9B-8840-9FE1-F7B853FDEAF1}"/>
                  </a:ext>
                </a:extLst>
              </p14:cNvPr>
              <p14:cNvContentPartPr/>
              <p14:nvPr/>
            </p14:nvContentPartPr>
            <p14:xfrm>
              <a:off x="11453512" y="929979"/>
              <a:ext cx="30960" cy="2818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FA39F2E-7F9B-8840-9FE1-F7B853FDEAF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1445952" y="922419"/>
                <a:ext cx="4608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AB7CBDEF-446A-E442-8AAE-C8DE06D47AAB}"/>
                  </a:ext>
                </a:extLst>
              </p14:cNvPr>
              <p14:cNvContentPartPr/>
              <p14:nvPr/>
            </p14:nvContentPartPr>
            <p14:xfrm>
              <a:off x="11587432" y="1163619"/>
              <a:ext cx="23760" cy="507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AB7CBDEF-446A-E442-8AAE-C8DE06D47AA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579872" y="1156059"/>
                <a:ext cx="388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546AD38-0F33-F248-8BA1-912638D6C607}"/>
                  </a:ext>
                </a:extLst>
              </p14:cNvPr>
              <p14:cNvContentPartPr/>
              <p14:nvPr/>
            </p14:nvContentPartPr>
            <p14:xfrm>
              <a:off x="11133112" y="1100619"/>
              <a:ext cx="227880" cy="1044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546AD38-0F33-F248-8BA1-912638D6C607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1125564" y="1093059"/>
                <a:ext cx="242976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74E6D96-C920-1243-ACB6-64C0B02046D4}"/>
                  </a:ext>
                </a:extLst>
              </p14:cNvPr>
              <p14:cNvContentPartPr/>
              <p14:nvPr/>
            </p14:nvContentPartPr>
            <p14:xfrm>
              <a:off x="10357672" y="945819"/>
              <a:ext cx="702720" cy="3229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74E6D96-C920-1243-ACB6-64C0B02046D4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350112" y="938259"/>
                <a:ext cx="71748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A28893BF-BAC2-514E-BB95-30A0563A3EB0}"/>
                  </a:ext>
                </a:extLst>
              </p14:cNvPr>
              <p14:cNvContentPartPr/>
              <p14:nvPr/>
            </p14:nvContentPartPr>
            <p14:xfrm>
              <a:off x="10023592" y="1061379"/>
              <a:ext cx="258840" cy="2048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A28893BF-BAC2-514E-BB95-30A0563A3EB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0016032" y="1053806"/>
                <a:ext cx="273600" cy="219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EBA70E9-49AD-114C-89AA-3D927F96A569}"/>
                  </a:ext>
                </a:extLst>
              </p14:cNvPr>
              <p14:cNvContentPartPr/>
              <p14:nvPr/>
            </p14:nvContentPartPr>
            <p14:xfrm>
              <a:off x="2679952" y="2276379"/>
              <a:ext cx="125280" cy="176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EBA70E9-49AD-114C-89AA-3D927F96A569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672392" y="2269179"/>
                <a:ext cx="1404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C5CC433D-319B-A445-9CE6-2A35C551014F}"/>
                  </a:ext>
                </a:extLst>
              </p14:cNvPr>
              <p14:cNvContentPartPr/>
              <p14:nvPr/>
            </p14:nvContentPartPr>
            <p14:xfrm>
              <a:off x="2723152" y="2339739"/>
              <a:ext cx="138600" cy="172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C5CC433D-319B-A445-9CE6-2A35C551014F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715592" y="2332179"/>
                <a:ext cx="15372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E69CD1BE-C13A-084E-AC05-1A9383F5AA58}"/>
                  </a:ext>
                </a:extLst>
              </p14:cNvPr>
              <p14:cNvContentPartPr/>
              <p14:nvPr/>
            </p14:nvContentPartPr>
            <p14:xfrm>
              <a:off x="3318592" y="2057139"/>
              <a:ext cx="420840" cy="416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E69CD1BE-C13A-084E-AC05-1A9383F5AA58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311038" y="2049579"/>
                <a:ext cx="435947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3A81CDC-CA87-C140-8ECA-958D97635C6E}"/>
                  </a:ext>
                </a:extLst>
              </p14:cNvPr>
              <p14:cNvContentPartPr/>
              <p14:nvPr/>
            </p14:nvContentPartPr>
            <p14:xfrm>
              <a:off x="1899472" y="2073339"/>
              <a:ext cx="645120" cy="3931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3A81CDC-CA87-C140-8ECA-958D97635C6E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891912" y="2065779"/>
                <a:ext cx="66024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36F461A6-C774-3A4E-86D6-633EDF5B577F}"/>
                  </a:ext>
                </a:extLst>
              </p14:cNvPr>
              <p14:cNvContentPartPr/>
              <p14:nvPr/>
            </p14:nvContentPartPr>
            <p14:xfrm>
              <a:off x="3936712" y="2166579"/>
              <a:ext cx="88200" cy="1407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36F461A6-C774-3A4E-86D6-633EDF5B577F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929152" y="2159019"/>
                <a:ext cx="1033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F8D10D8-FB02-AA4C-AD69-775C92785471}"/>
                  </a:ext>
                </a:extLst>
              </p14:cNvPr>
              <p14:cNvContentPartPr/>
              <p14:nvPr/>
            </p14:nvContentPartPr>
            <p14:xfrm>
              <a:off x="3965152" y="2081619"/>
              <a:ext cx="41040" cy="399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F8D10D8-FB02-AA4C-AD69-775C92785471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957592" y="2074059"/>
                <a:ext cx="561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7DF2C31-E0A5-714E-B52D-D1C4011A12DA}"/>
                  </a:ext>
                </a:extLst>
              </p14:cNvPr>
              <p14:cNvContentPartPr/>
              <p14:nvPr/>
            </p14:nvContentPartPr>
            <p14:xfrm>
              <a:off x="4106632" y="2273859"/>
              <a:ext cx="500040" cy="1630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7DF2C31-E0A5-714E-B52D-D1C4011A12DA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099072" y="2266282"/>
                <a:ext cx="514800" cy="178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C6A4260-60B0-654C-9CC6-DB2D50A6F5E4}"/>
                  </a:ext>
                </a:extLst>
              </p14:cNvPr>
              <p14:cNvContentPartPr/>
              <p14:nvPr/>
            </p14:nvContentPartPr>
            <p14:xfrm>
              <a:off x="4792432" y="2366739"/>
              <a:ext cx="48600" cy="774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C6A4260-60B0-654C-9CC6-DB2D50A6F5E4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784872" y="2359179"/>
                <a:ext cx="637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A6CA7D6-791B-EC42-8DEA-101F6D4A1D6E}"/>
                  </a:ext>
                </a:extLst>
              </p14:cNvPr>
              <p14:cNvContentPartPr/>
              <p14:nvPr/>
            </p14:nvContentPartPr>
            <p14:xfrm>
              <a:off x="5754352" y="2168739"/>
              <a:ext cx="114120" cy="468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A6CA7D6-791B-EC42-8DEA-101F6D4A1D6E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746792" y="2161179"/>
                <a:ext cx="1292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8273DAE-751A-5E49-9070-C215A3E85B58}"/>
                  </a:ext>
                </a:extLst>
              </p14:cNvPr>
              <p14:cNvContentPartPr/>
              <p14:nvPr/>
            </p14:nvContentPartPr>
            <p14:xfrm>
              <a:off x="5775952" y="2260179"/>
              <a:ext cx="100800" cy="183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8273DAE-751A-5E49-9070-C215A3E85B5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768392" y="2252619"/>
                <a:ext cx="11556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B6B4A138-DE4F-E74C-B8D0-FE3C1C15FF21}"/>
                  </a:ext>
                </a:extLst>
              </p14:cNvPr>
              <p14:cNvContentPartPr/>
              <p14:nvPr/>
            </p14:nvContentPartPr>
            <p14:xfrm>
              <a:off x="5194552" y="2077659"/>
              <a:ext cx="408960" cy="4294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B6B4A138-DE4F-E74C-B8D0-FE3C1C15FF21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186992" y="2070105"/>
                <a:ext cx="424080" cy="444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172A30C-296F-6347-A689-54E318878259}"/>
                  </a:ext>
                </a:extLst>
              </p14:cNvPr>
              <p14:cNvContentPartPr/>
              <p14:nvPr/>
            </p14:nvContentPartPr>
            <p14:xfrm>
              <a:off x="6778912" y="1987659"/>
              <a:ext cx="1153440" cy="360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172A30C-296F-6347-A689-54E318878259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771350" y="1980099"/>
                <a:ext cx="1168565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D6193B2-785D-A643-B279-450229389B56}"/>
                  </a:ext>
                </a:extLst>
              </p14:cNvPr>
              <p14:cNvContentPartPr/>
              <p14:nvPr/>
            </p14:nvContentPartPr>
            <p14:xfrm>
              <a:off x="6004912" y="2088819"/>
              <a:ext cx="670680" cy="3078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D6193B2-785D-A643-B279-450229389B56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5997348" y="2081259"/>
                <a:ext cx="685808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2695E79-6C8E-2846-912F-7390B58B9FB7}"/>
                  </a:ext>
                </a:extLst>
              </p14:cNvPr>
              <p14:cNvContentPartPr/>
              <p14:nvPr/>
            </p14:nvContentPartPr>
            <p14:xfrm>
              <a:off x="8276512" y="1953099"/>
              <a:ext cx="8280" cy="403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2695E79-6C8E-2846-912F-7390B58B9FB7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268952" y="1945539"/>
                <a:ext cx="2340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8267D361-DBCE-3949-A20E-70F49F8C8E14}"/>
                  </a:ext>
                </a:extLst>
              </p14:cNvPr>
              <p14:cNvContentPartPr/>
              <p14:nvPr/>
            </p14:nvContentPartPr>
            <p14:xfrm>
              <a:off x="8938912" y="2083779"/>
              <a:ext cx="132480" cy="212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8267D361-DBCE-3949-A20E-70F49F8C8E14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931352" y="2076219"/>
                <a:ext cx="1476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54368DF2-CA02-A348-863F-AA1468443C6C}"/>
                  </a:ext>
                </a:extLst>
              </p14:cNvPr>
              <p14:cNvContentPartPr/>
              <p14:nvPr/>
            </p14:nvContentPartPr>
            <p14:xfrm>
              <a:off x="8986792" y="2159739"/>
              <a:ext cx="118080" cy="158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54368DF2-CA02-A348-863F-AA1468443C6C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8979232" y="2152179"/>
                <a:ext cx="1332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833FB8E6-6D0C-0849-A741-E46D75D7C498}"/>
                  </a:ext>
                </a:extLst>
              </p14:cNvPr>
              <p14:cNvContentPartPr/>
              <p14:nvPr/>
            </p14:nvContentPartPr>
            <p14:xfrm>
              <a:off x="8268952" y="2049219"/>
              <a:ext cx="579240" cy="2534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833FB8E6-6D0C-0849-A741-E46D75D7C498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8261392" y="2041659"/>
                <a:ext cx="59436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C7180AA5-F4C9-6D4C-8971-C8FE214949C2}"/>
                  </a:ext>
                </a:extLst>
              </p14:cNvPr>
              <p14:cNvContentPartPr/>
              <p14:nvPr/>
            </p14:nvContentPartPr>
            <p14:xfrm>
              <a:off x="9435352" y="1844739"/>
              <a:ext cx="149040" cy="1778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C7180AA5-F4C9-6D4C-8971-C8FE214949C2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9427792" y="1837179"/>
                <a:ext cx="16416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F4ED40DC-F662-5548-BD5A-FEA99051E437}"/>
                  </a:ext>
                </a:extLst>
              </p14:cNvPr>
              <p14:cNvContentPartPr/>
              <p14:nvPr/>
            </p14:nvContentPartPr>
            <p14:xfrm>
              <a:off x="9277672" y="2083779"/>
              <a:ext cx="471600" cy="525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F4ED40DC-F662-5548-BD5A-FEA99051E437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9270112" y="2076219"/>
                <a:ext cx="48672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58AFC36-5FFD-E042-921B-04E5FD548168}"/>
                  </a:ext>
                </a:extLst>
              </p14:cNvPr>
              <p14:cNvContentPartPr/>
              <p14:nvPr/>
            </p14:nvContentPartPr>
            <p14:xfrm>
              <a:off x="9301432" y="2220939"/>
              <a:ext cx="447840" cy="1947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58AFC36-5FFD-E042-921B-04E5FD548168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9293872" y="2213379"/>
                <a:ext cx="4626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F5A7392-36B6-4440-8B96-EB23D128304E}"/>
                  </a:ext>
                </a:extLst>
              </p14:cNvPr>
              <p14:cNvContentPartPr/>
              <p14:nvPr/>
            </p14:nvContentPartPr>
            <p14:xfrm>
              <a:off x="1129792" y="3113379"/>
              <a:ext cx="507240" cy="3340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F5A7392-36B6-4440-8B96-EB23D128304E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122237" y="3105811"/>
                <a:ext cx="521990" cy="349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61D6A796-14AE-2340-81B0-8772A2CFA4FF}"/>
                  </a:ext>
                </a:extLst>
              </p14:cNvPr>
              <p14:cNvContentPartPr/>
              <p14:nvPr/>
            </p14:nvContentPartPr>
            <p14:xfrm>
              <a:off x="2975872" y="3137139"/>
              <a:ext cx="381600" cy="2142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61D6A796-14AE-2340-81B0-8772A2CFA4FF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968319" y="3129592"/>
                <a:ext cx="396706" cy="229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E3F8A4E3-8B18-C046-BB6D-61705E2C458E}"/>
                  </a:ext>
                </a:extLst>
              </p14:cNvPr>
              <p14:cNvContentPartPr/>
              <p14:nvPr/>
            </p14:nvContentPartPr>
            <p14:xfrm>
              <a:off x="2695792" y="3208419"/>
              <a:ext cx="108720" cy="1652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E3F8A4E3-8B18-C046-BB6D-61705E2C458E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688232" y="3200859"/>
                <a:ext cx="1238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B91E6B13-C828-CE4B-9D41-DFF79C6B6D88}"/>
                  </a:ext>
                </a:extLst>
              </p14:cNvPr>
              <p14:cNvContentPartPr/>
              <p14:nvPr/>
            </p14:nvContentPartPr>
            <p14:xfrm>
              <a:off x="1777072" y="3129219"/>
              <a:ext cx="739080" cy="28368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B91E6B13-C828-CE4B-9D41-DFF79C6B6D88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769508" y="3121659"/>
                <a:ext cx="754207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C7663CB9-8DD2-0F4E-8B2D-9FB43E70DD77}"/>
                  </a:ext>
                </a:extLst>
              </p14:cNvPr>
              <p14:cNvContentPartPr/>
              <p14:nvPr/>
            </p14:nvContentPartPr>
            <p14:xfrm>
              <a:off x="4053712" y="3082059"/>
              <a:ext cx="813240" cy="3524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C7663CB9-8DD2-0F4E-8B2D-9FB43E70DD77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046152" y="3074499"/>
                <a:ext cx="82800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E4B0F62B-7050-644A-93EB-CB7BFFC5B25F}"/>
                  </a:ext>
                </a:extLst>
              </p14:cNvPr>
              <p14:cNvContentPartPr/>
              <p14:nvPr/>
            </p14:nvContentPartPr>
            <p14:xfrm>
              <a:off x="3505432" y="3168819"/>
              <a:ext cx="357120" cy="3031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E4B0F62B-7050-644A-93EB-CB7BFFC5B25F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497880" y="3161259"/>
                <a:ext cx="372225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609DF778-ABBC-3D44-A966-89E58129AFE9}"/>
                  </a:ext>
                </a:extLst>
              </p14:cNvPr>
              <p14:cNvContentPartPr/>
              <p14:nvPr/>
            </p14:nvContentPartPr>
            <p14:xfrm>
              <a:off x="5013112" y="3105459"/>
              <a:ext cx="208440" cy="2314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609DF778-ABBC-3D44-A966-89E58129AFE9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005552" y="3098259"/>
                <a:ext cx="22356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B9D2A6C8-EB40-8446-B1C3-0406D6BD97CD}"/>
                  </a:ext>
                </a:extLst>
              </p14:cNvPr>
              <p14:cNvContentPartPr/>
              <p14:nvPr/>
            </p14:nvContentPartPr>
            <p14:xfrm>
              <a:off x="6187792" y="3149739"/>
              <a:ext cx="668520" cy="1972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B9D2A6C8-EB40-8446-B1C3-0406D6BD97CD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180232" y="3142179"/>
                <a:ext cx="6836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BC304B9A-46BF-8D48-84B5-CAA3DAC577B7}"/>
                  </a:ext>
                </a:extLst>
              </p14:cNvPr>
              <p14:cNvContentPartPr/>
              <p14:nvPr/>
            </p14:nvContentPartPr>
            <p14:xfrm>
              <a:off x="5344312" y="3003219"/>
              <a:ext cx="757080" cy="2844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BC304B9A-46BF-8D48-84B5-CAA3DAC577B7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336752" y="2995669"/>
                <a:ext cx="772200" cy="299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D3863AD5-7A87-C14E-86D5-AEC7BD694137}"/>
                  </a:ext>
                </a:extLst>
              </p14:cNvPr>
              <p14:cNvContentPartPr/>
              <p14:nvPr/>
            </p14:nvContentPartPr>
            <p14:xfrm>
              <a:off x="7015432" y="2987379"/>
              <a:ext cx="1084680" cy="38628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D3863AD5-7A87-C14E-86D5-AEC7BD694137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7007872" y="2979819"/>
                <a:ext cx="10998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41947EB1-1322-2743-9327-104851089E2A}"/>
                  </a:ext>
                </a:extLst>
              </p14:cNvPr>
              <p14:cNvContentPartPr/>
              <p14:nvPr/>
            </p14:nvContentPartPr>
            <p14:xfrm>
              <a:off x="11284672" y="3011139"/>
              <a:ext cx="611280" cy="3938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41947EB1-1322-2743-9327-104851089E2A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1277112" y="3003586"/>
                <a:ext cx="626400" cy="408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D3856ED6-A90D-8346-8BAD-7A48681345A3}"/>
                  </a:ext>
                </a:extLst>
              </p14:cNvPr>
              <p14:cNvContentPartPr/>
              <p14:nvPr/>
            </p14:nvContentPartPr>
            <p14:xfrm>
              <a:off x="10641352" y="3011139"/>
              <a:ext cx="539640" cy="30960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D3856ED6-A90D-8346-8BAD-7A48681345A3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0634152" y="3003579"/>
                <a:ext cx="55476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98207033-B673-A04E-9A00-815BA6DA1835}"/>
                  </a:ext>
                </a:extLst>
              </p14:cNvPr>
              <p14:cNvContentPartPr/>
              <p14:nvPr/>
            </p14:nvContentPartPr>
            <p14:xfrm>
              <a:off x="9131152" y="2995299"/>
              <a:ext cx="1401840" cy="32508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98207033-B673-A04E-9A00-815BA6DA1835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9123590" y="2987739"/>
                <a:ext cx="1416964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F65F40A8-8AFB-FF45-B51D-6A2DC02037E1}"/>
                  </a:ext>
                </a:extLst>
              </p14:cNvPr>
              <p14:cNvContentPartPr/>
              <p14:nvPr/>
            </p14:nvContentPartPr>
            <p14:xfrm>
              <a:off x="8245192" y="2970819"/>
              <a:ext cx="739080" cy="31392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F65F40A8-8AFB-FF45-B51D-6A2DC02037E1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8235117" y="2960739"/>
                <a:ext cx="756711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552E5B2B-07F9-8D45-AB45-BE7E8F17C9A2}"/>
                  </a:ext>
                </a:extLst>
              </p14:cNvPr>
              <p14:cNvContentPartPr/>
              <p14:nvPr/>
            </p14:nvContentPartPr>
            <p14:xfrm>
              <a:off x="2135992" y="4355379"/>
              <a:ext cx="107280" cy="1944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552E5B2B-07F9-8D45-AB45-BE7E8F17C9A2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128432" y="4348179"/>
                <a:ext cx="1224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905B8087-56F7-7149-90CE-059E852C44B2}"/>
                  </a:ext>
                </a:extLst>
              </p14:cNvPr>
              <p14:cNvContentPartPr/>
              <p14:nvPr/>
            </p14:nvContentPartPr>
            <p14:xfrm>
              <a:off x="2175592" y="4448979"/>
              <a:ext cx="119880" cy="1296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905B8087-56F7-7149-90CE-059E852C44B2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168032" y="4441419"/>
                <a:ext cx="1350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C8BF8E98-CD30-DE4A-AAB8-0689A25CD0DF}"/>
                  </a:ext>
                </a:extLst>
              </p14:cNvPr>
              <p14:cNvContentPartPr/>
              <p14:nvPr/>
            </p14:nvContentPartPr>
            <p14:xfrm>
              <a:off x="1667632" y="4256379"/>
              <a:ext cx="383040" cy="3024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C8BF8E98-CD30-DE4A-AAB8-0689A25CD0DF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660072" y="4248819"/>
                <a:ext cx="39816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D5738912-2D07-F24E-8758-79EC84E866E7}"/>
                  </a:ext>
                </a:extLst>
              </p14:cNvPr>
              <p14:cNvContentPartPr/>
              <p14:nvPr/>
            </p14:nvContentPartPr>
            <p14:xfrm>
              <a:off x="1418512" y="4319379"/>
              <a:ext cx="154080" cy="27108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D5738912-2D07-F24E-8758-79EC84E866E7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411312" y="4312169"/>
                <a:ext cx="169200" cy="286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0BF4D634-66F2-4D49-A2BA-1F3C761711A3}"/>
                  </a:ext>
                </a:extLst>
              </p14:cNvPr>
              <p14:cNvContentPartPr/>
              <p14:nvPr/>
            </p14:nvContentPartPr>
            <p14:xfrm>
              <a:off x="2553952" y="4256379"/>
              <a:ext cx="941400" cy="36900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0BF4D634-66F2-4D49-A2BA-1F3C761711A3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546395" y="4248812"/>
                <a:ext cx="956514" cy="384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CBBC284E-C5B4-784C-96D6-AD082F4B0B2F}"/>
                  </a:ext>
                </a:extLst>
              </p14:cNvPr>
              <p14:cNvContentPartPr/>
              <p14:nvPr/>
            </p14:nvContentPartPr>
            <p14:xfrm>
              <a:off x="3696952" y="4359699"/>
              <a:ext cx="420120" cy="23292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CBBC284E-C5B4-784C-96D6-AD082F4B0B2F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689392" y="4352139"/>
                <a:ext cx="4352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C234C5B2-7362-A64B-B636-0083606A31D1}"/>
                  </a:ext>
                </a:extLst>
              </p14:cNvPr>
              <p14:cNvContentPartPr/>
              <p14:nvPr/>
            </p14:nvContentPartPr>
            <p14:xfrm>
              <a:off x="4292032" y="4231179"/>
              <a:ext cx="117720" cy="31968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C234C5B2-7362-A64B-B636-0083606A31D1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4284472" y="4223619"/>
                <a:ext cx="13248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DA6AE5AF-F1E3-2E44-A95F-D6D7FF128CD1}"/>
                  </a:ext>
                </a:extLst>
              </p14:cNvPr>
              <p14:cNvContentPartPr/>
              <p14:nvPr/>
            </p14:nvContentPartPr>
            <p14:xfrm>
              <a:off x="4526392" y="4232979"/>
              <a:ext cx="356760" cy="35928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DA6AE5AF-F1E3-2E44-A95F-D6D7FF128CD1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4519192" y="4225419"/>
                <a:ext cx="37188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BBFFA2DC-9D03-254D-B605-DBCADC9C794A}"/>
                  </a:ext>
                </a:extLst>
              </p14:cNvPr>
              <p14:cNvContentPartPr/>
              <p14:nvPr/>
            </p14:nvContentPartPr>
            <p14:xfrm>
              <a:off x="4997632" y="4208499"/>
              <a:ext cx="100440" cy="31572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BBFFA2DC-9D03-254D-B605-DBCADC9C794A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4990072" y="4200939"/>
                <a:ext cx="11556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4473C35B-E79A-9B4D-BC51-A961C951E718}"/>
                  </a:ext>
                </a:extLst>
              </p14:cNvPr>
              <p14:cNvContentPartPr/>
              <p14:nvPr/>
            </p14:nvContentPartPr>
            <p14:xfrm>
              <a:off x="5202472" y="4196259"/>
              <a:ext cx="803880" cy="41004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4473C35B-E79A-9B4D-BC51-A961C951E718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5194912" y="4188699"/>
                <a:ext cx="81900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DDF95BFA-C20F-DB4A-8CE7-6FD5CA2DBC2E}"/>
                  </a:ext>
                </a:extLst>
              </p14:cNvPr>
              <p14:cNvContentPartPr/>
              <p14:nvPr/>
            </p14:nvContentPartPr>
            <p14:xfrm>
              <a:off x="6132712" y="4201299"/>
              <a:ext cx="722520" cy="37872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DDF95BFA-C20F-DB4A-8CE7-6FD5CA2DBC2E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125152" y="4193739"/>
                <a:ext cx="73764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91A184F4-039F-1A42-82CD-49A66BC103D7}"/>
                  </a:ext>
                </a:extLst>
              </p14:cNvPr>
              <p14:cNvContentPartPr/>
              <p14:nvPr/>
            </p14:nvContentPartPr>
            <p14:xfrm>
              <a:off x="8550832" y="4102659"/>
              <a:ext cx="881280" cy="36720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91A184F4-039F-1A42-82CD-49A66BC103D7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8543272" y="4095092"/>
                <a:ext cx="896400" cy="382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794A64F3-35DA-AD4D-8963-33BFE2AFCF3E}"/>
                  </a:ext>
                </a:extLst>
              </p14:cNvPr>
              <p14:cNvContentPartPr/>
              <p14:nvPr/>
            </p14:nvContentPartPr>
            <p14:xfrm>
              <a:off x="8332672" y="4262859"/>
              <a:ext cx="142200" cy="12528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794A64F3-35DA-AD4D-8963-33BFE2AFCF3E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8325112" y="4255659"/>
                <a:ext cx="1573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C3B04DEB-24F7-7B40-82DC-C15F9B158A2A}"/>
                  </a:ext>
                </a:extLst>
              </p14:cNvPr>
              <p14:cNvContentPartPr/>
              <p14:nvPr/>
            </p14:nvContentPartPr>
            <p14:xfrm>
              <a:off x="8041792" y="4150899"/>
              <a:ext cx="200520" cy="25848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C3B04DEB-24F7-7B40-82DC-C15F9B158A2A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8034232" y="4143339"/>
                <a:ext cx="2152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96C9496C-B08E-4B4B-8CDA-4D9FEC7EA94D}"/>
                  </a:ext>
                </a:extLst>
              </p14:cNvPr>
              <p14:cNvContentPartPr/>
              <p14:nvPr/>
            </p14:nvContentPartPr>
            <p14:xfrm>
              <a:off x="7802032" y="4254579"/>
              <a:ext cx="144000" cy="17532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96C9496C-B08E-4B4B-8CDA-4D9FEC7EA94D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7794472" y="4247379"/>
                <a:ext cx="15912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4A49EBBE-0F03-F14F-9BC1-8592A8BD09E3}"/>
                  </a:ext>
                </a:extLst>
              </p14:cNvPr>
              <p14:cNvContentPartPr/>
              <p14:nvPr/>
            </p14:nvContentPartPr>
            <p14:xfrm>
              <a:off x="7559392" y="4286259"/>
              <a:ext cx="143280" cy="12528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4A49EBBE-0F03-F14F-9BC1-8592A8BD09E3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7551832" y="4278699"/>
                <a:ext cx="1584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1430F3C0-8791-7E45-A356-00825777E203}"/>
                  </a:ext>
                </a:extLst>
              </p14:cNvPr>
              <p14:cNvContentPartPr/>
              <p14:nvPr/>
            </p14:nvContentPartPr>
            <p14:xfrm>
              <a:off x="7066192" y="4185459"/>
              <a:ext cx="388800" cy="31284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1430F3C0-8791-7E45-A356-00825777E203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7058625" y="4177899"/>
                <a:ext cx="403934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E7FD4B71-1F4C-7E42-AAAD-A7A237447073}"/>
                  </a:ext>
                </a:extLst>
              </p14:cNvPr>
              <p14:cNvContentPartPr/>
              <p14:nvPr/>
            </p14:nvContentPartPr>
            <p14:xfrm>
              <a:off x="10251112" y="3988539"/>
              <a:ext cx="67320" cy="37188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E7FD4B71-1F4C-7E42-AAAD-A7A237447073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0243552" y="3980979"/>
                <a:ext cx="8244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5C459043-1FFE-294A-B08F-679AA86A0C17}"/>
                  </a:ext>
                </a:extLst>
              </p14:cNvPr>
              <p14:cNvContentPartPr/>
              <p14:nvPr/>
            </p14:nvContentPartPr>
            <p14:xfrm>
              <a:off x="10398712" y="3964779"/>
              <a:ext cx="134640" cy="55548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5C459043-1FFE-294A-B08F-679AA86A0C17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0391152" y="3957219"/>
                <a:ext cx="14976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DF726A41-3111-CA42-9DA6-1F478181CBD5}"/>
                  </a:ext>
                </a:extLst>
              </p14:cNvPr>
              <p14:cNvContentPartPr/>
              <p14:nvPr/>
            </p14:nvContentPartPr>
            <p14:xfrm>
              <a:off x="9547672" y="4020219"/>
              <a:ext cx="635040" cy="431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DF726A41-3111-CA42-9DA6-1F478181CBD5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9540112" y="4012659"/>
                <a:ext cx="64980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ECC12845-9FBC-2F41-8CFC-48A89A6F4B04}"/>
                  </a:ext>
                </a:extLst>
              </p14:cNvPr>
              <p14:cNvContentPartPr/>
              <p14:nvPr/>
            </p14:nvContentPartPr>
            <p14:xfrm>
              <a:off x="1359472" y="5244579"/>
              <a:ext cx="105840" cy="1515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ECC12845-9FBC-2F41-8CFC-48A89A6F4B04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352272" y="5237019"/>
                <a:ext cx="1209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B1E5BD51-4DF3-354B-A006-00AFA62F6F04}"/>
                  </a:ext>
                </a:extLst>
              </p14:cNvPr>
              <p14:cNvContentPartPr/>
              <p14:nvPr/>
            </p14:nvContentPartPr>
            <p14:xfrm>
              <a:off x="1399072" y="5131539"/>
              <a:ext cx="36360" cy="3204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B1E5BD51-4DF3-354B-A006-00AFA62F6F04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391512" y="5123979"/>
                <a:ext cx="514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4FC7C51A-C1DC-C247-AF91-46BCD567A56C}"/>
                  </a:ext>
                </a:extLst>
              </p14:cNvPr>
              <p14:cNvContentPartPr/>
              <p14:nvPr/>
            </p14:nvContentPartPr>
            <p14:xfrm>
              <a:off x="1592032" y="5249259"/>
              <a:ext cx="120600" cy="324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4FC7C51A-C1DC-C247-AF91-46BCD567A56C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584472" y="5241699"/>
                <a:ext cx="1357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9DF09278-5DE6-1342-97BD-7341FCA5A4C2}"/>
                  </a:ext>
                </a:extLst>
              </p14:cNvPr>
              <p14:cNvContentPartPr/>
              <p14:nvPr/>
            </p14:nvContentPartPr>
            <p14:xfrm>
              <a:off x="1647472" y="5320539"/>
              <a:ext cx="88200" cy="1872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9DF09278-5DE6-1342-97BD-7341FCA5A4C2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639912" y="5312979"/>
                <a:ext cx="1029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E3A262C5-F146-F44D-8EA3-8A0DBA3A8634}"/>
                  </a:ext>
                </a:extLst>
              </p14:cNvPr>
              <p14:cNvContentPartPr/>
              <p14:nvPr/>
            </p14:nvContentPartPr>
            <p14:xfrm>
              <a:off x="1984432" y="5053779"/>
              <a:ext cx="662760" cy="30096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E3A262C5-F146-F44D-8EA3-8A0DBA3A8634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976872" y="5046210"/>
                <a:ext cx="677880" cy="316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7014B2BF-4657-214D-A4EF-FC747594748F}"/>
                  </a:ext>
                </a:extLst>
              </p14:cNvPr>
              <p14:cNvContentPartPr/>
              <p14:nvPr/>
            </p14:nvContentPartPr>
            <p14:xfrm>
              <a:off x="3567712" y="5175819"/>
              <a:ext cx="138960" cy="15984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7014B2BF-4657-214D-A4EF-FC747594748F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560152" y="5168259"/>
                <a:ext cx="1540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8B09BD6-15EE-7140-8C7F-34BF709AEC80}"/>
                  </a:ext>
                </a:extLst>
              </p14:cNvPr>
              <p14:cNvContentPartPr/>
              <p14:nvPr/>
            </p14:nvContentPartPr>
            <p14:xfrm>
              <a:off x="3799192" y="5171499"/>
              <a:ext cx="190800" cy="3132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8B09BD6-15EE-7140-8C7F-34BF709AEC80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3791632" y="5163939"/>
                <a:ext cx="205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FBC305FF-8B33-2246-9A97-6DF6C3B91BE4}"/>
                  </a:ext>
                </a:extLst>
              </p14:cNvPr>
              <p14:cNvContentPartPr/>
              <p14:nvPr/>
            </p14:nvContentPartPr>
            <p14:xfrm>
              <a:off x="3865072" y="5265459"/>
              <a:ext cx="154440" cy="187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FBC305FF-8B33-2246-9A97-6DF6C3B91BE4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3857512" y="5257899"/>
                <a:ext cx="1695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C23C7EB8-A00C-4A48-BE40-CD8CCBCADE8C}"/>
                  </a:ext>
                </a:extLst>
              </p14:cNvPr>
              <p14:cNvContentPartPr/>
              <p14:nvPr/>
            </p14:nvContentPartPr>
            <p14:xfrm>
              <a:off x="4571752" y="5026419"/>
              <a:ext cx="214920" cy="12816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C23C7EB8-A00C-4A48-BE40-CD8CCBCADE8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4564192" y="5019219"/>
                <a:ext cx="2296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C5508B99-86B3-B942-B12B-22B67BB0AB01}"/>
                  </a:ext>
                </a:extLst>
              </p14:cNvPr>
              <p14:cNvContentPartPr/>
              <p14:nvPr/>
            </p14:nvContentPartPr>
            <p14:xfrm>
              <a:off x="4198432" y="5044779"/>
              <a:ext cx="308160" cy="2613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C5508B99-86B3-B942-B12B-22B67BB0AB01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4190863" y="5037219"/>
                <a:ext cx="323298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85D9F9A3-8535-3E40-B57E-41E48D11A36F}"/>
                  </a:ext>
                </a:extLst>
              </p14:cNvPr>
              <p14:cNvContentPartPr/>
              <p14:nvPr/>
            </p14:nvContentPartPr>
            <p14:xfrm>
              <a:off x="3719632" y="5747139"/>
              <a:ext cx="148680" cy="40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85D9F9A3-8535-3E40-B57E-41E48D11A36F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3712072" y="5739579"/>
                <a:ext cx="1634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D8FF3651-8343-984B-A51F-E94DE647B677}"/>
                  </a:ext>
                </a:extLst>
              </p14:cNvPr>
              <p14:cNvContentPartPr/>
              <p14:nvPr/>
            </p14:nvContentPartPr>
            <p14:xfrm>
              <a:off x="3775792" y="5848659"/>
              <a:ext cx="162000" cy="1584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D8FF3651-8343-984B-A51F-E94DE647B677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3768232" y="5841459"/>
                <a:ext cx="1771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3387A22A-3D18-5943-AAA3-1D065FA6FCB1}"/>
                  </a:ext>
                </a:extLst>
              </p14:cNvPr>
              <p14:cNvContentPartPr/>
              <p14:nvPr/>
            </p14:nvContentPartPr>
            <p14:xfrm>
              <a:off x="3452512" y="5702859"/>
              <a:ext cx="197280" cy="23796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3387A22A-3D18-5943-AAA3-1D065FA6FCB1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3444952" y="5695299"/>
                <a:ext cx="21240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39854DDA-87A1-1547-B235-9B1002A25504}"/>
                  </a:ext>
                </a:extLst>
              </p14:cNvPr>
              <p14:cNvContentPartPr/>
              <p14:nvPr/>
            </p14:nvContentPartPr>
            <p14:xfrm>
              <a:off x="4043632" y="5493339"/>
              <a:ext cx="591480" cy="57852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39854DDA-87A1-1547-B235-9B1002A25504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4036072" y="5485779"/>
                <a:ext cx="606600" cy="59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A4E163CE-BE8D-1E4F-A0B6-2C23B112D6CB}"/>
                  </a:ext>
                </a:extLst>
              </p14:cNvPr>
              <p14:cNvContentPartPr/>
              <p14:nvPr/>
            </p14:nvContentPartPr>
            <p14:xfrm>
              <a:off x="6004912" y="5405499"/>
              <a:ext cx="124920" cy="17928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A4E163CE-BE8D-1E4F-A0B6-2C23B112D6CB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5997352" y="5397939"/>
                <a:ext cx="1400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A1CA0B03-46F2-174C-B9F4-FA1A4A6400CA}"/>
                  </a:ext>
                </a:extLst>
              </p14:cNvPr>
              <p14:cNvContentPartPr/>
              <p14:nvPr/>
            </p14:nvContentPartPr>
            <p14:xfrm>
              <a:off x="6032272" y="5286339"/>
              <a:ext cx="37800" cy="3636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A1CA0B03-46F2-174C-B9F4-FA1A4A6400CA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6024712" y="5278779"/>
                <a:ext cx="529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B84F2B55-D9B3-C941-B30E-2C3D67E24F16}"/>
                  </a:ext>
                </a:extLst>
              </p14:cNvPr>
              <p14:cNvContentPartPr/>
              <p14:nvPr/>
            </p14:nvContentPartPr>
            <p14:xfrm>
              <a:off x="6849832" y="5367339"/>
              <a:ext cx="131400" cy="2448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B84F2B55-D9B3-C941-B30E-2C3D67E24F16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6842272" y="5360139"/>
                <a:ext cx="1461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D46AE1E0-D117-784F-B90D-C6CEC9F974F2}"/>
                  </a:ext>
                </a:extLst>
              </p14:cNvPr>
              <p14:cNvContentPartPr/>
              <p14:nvPr/>
            </p14:nvContentPartPr>
            <p14:xfrm>
              <a:off x="6893032" y="5458059"/>
              <a:ext cx="132120" cy="1224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D46AE1E0-D117-784F-B90D-C6CEC9F974F2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6885472" y="5450499"/>
                <a:ext cx="1468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2DA0A129-6571-C340-9829-5CB4E4ADB981}"/>
                  </a:ext>
                </a:extLst>
              </p14:cNvPr>
              <p14:cNvContentPartPr/>
              <p14:nvPr/>
            </p14:nvContentPartPr>
            <p14:xfrm>
              <a:off x="6237832" y="5186619"/>
              <a:ext cx="501480" cy="48168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2DA0A129-6571-C340-9829-5CB4E4ADB981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6230272" y="5179053"/>
                <a:ext cx="516600" cy="496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5AA3189D-A3D0-C14B-A3AB-5336BBFB21F2}"/>
                  </a:ext>
                </a:extLst>
              </p14:cNvPr>
              <p14:cNvContentPartPr/>
              <p14:nvPr/>
            </p14:nvContentPartPr>
            <p14:xfrm>
              <a:off x="5447992" y="5462739"/>
              <a:ext cx="228600" cy="16308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5AA3189D-A3D0-C14B-A3AB-5336BBFB21F2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5440432" y="5455179"/>
                <a:ext cx="24372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79D16B22-03BE-FD43-A38C-D3063BD00821}"/>
                  </a:ext>
                </a:extLst>
              </p14:cNvPr>
              <p14:cNvContentPartPr/>
              <p14:nvPr/>
            </p14:nvContentPartPr>
            <p14:xfrm>
              <a:off x="7243672" y="5239539"/>
              <a:ext cx="205200" cy="29916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79D16B22-03BE-FD43-A38C-D3063BD00821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236112" y="5231979"/>
                <a:ext cx="21996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090D95D0-E23E-B241-86BC-07B0C1AAE299}"/>
                  </a:ext>
                </a:extLst>
              </p14:cNvPr>
              <p14:cNvContentPartPr/>
              <p14:nvPr/>
            </p14:nvContentPartPr>
            <p14:xfrm>
              <a:off x="7526272" y="5212899"/>
              <a:ext cx="733680" cy="32148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090D95D0-E23E-B241-86BC-07B0C1AAE299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518708" y="5205347"/>
                <a:ext cx="748807" cy="3365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1041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Trajectory: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specification of the configuration as a function of time. </a:t>
            </a: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92B36E-C4F9-6D42-B5F5-17E34ADEA3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565" y="3538179"/>
            <a:ext cx="2216150" cy="2470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4F622A-3709-3A4D-B02B-62AE13D5EA5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1382" y="4005292"/>
            <a:ext cx="7238260" cy="20646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2E392A-895A-D244-90C0-AA4265C5A06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4827" y="1890315"/>
            <a:ext cx="2401163" cy="43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Path: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specification of the configuration as a function of a path parameter.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scaling: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mapping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[0,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→ [0, 1],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from time to the path parameter. </a:t>
            </a: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67FDBB-1DAF-5D48-90FD-9E077C34E7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5098" y="1755085"/>
            <a:ext cx="2405745" cy="458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92E464-CB9B-C147-92FA-F349720117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565" y="3538179"/>
            <a:ext cx="2216150" cy="2470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2E6C9-DA11-3542-A734-9700A8914E8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4636" y="3638228"/>
            <a:ext cx="3362653" cy="263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Motion as a function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Both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must be twice-differentiable.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6A0EE8-9B6E-2D4D-AACF-86A78F1FF6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3805" y="2091010"/>
            <a:ext cx="2353661" cy="156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65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38D75F-5417-2240-984E-5B567090FB8F}"/>
              </a:ext>
            </a:extLst>
          </p:cNvPr>
          <p:cNvSpPr/>
          <p:nvPr/>
        </p:nvSpPr>
        <p:spPr>
          <a:xfrm>
            <a:off x="1202724" y="2837828"/>
            <a:ext cx="5544065" cy="3666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73486B-66FB-454C-979C-7068C62196A8}"/>
              </a:ext>
            </a:extLst>
          </p:cNvPr>
          <p:cNvGrpSpPr/>
          <p:nvPr/>
        </p:nvGrpSpPr>
        <p:grpSpPr>
          <a:xfrm>
            <a:off x="3033547" y="1124752"/>
            <a:ext cx="7275787" cy="5541579"/>
            <a:chOff x="3775841" y="1275564"/>
            <a:chExt cx="7275787" cy="55415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2E982E-3005-0B49-AB8F-3F94468AD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09972" y="1275564"/>
              <a:ext cx="7141656" cy="554157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190E10-5E14-AD43-B5FE-5E5BC2806BFE}"/>
                </a:ext>
              </a:extLst>
            </p:cNvPr>
            <p:cNvSpPr/>
            <p:nvPr/>
          </p:nvSpPr>
          <p:spPr>
            <a:xfrm>
              <a:off x="3775841" y="2837828"/>
              <a:ext cx="1844566" cy="21992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9264F9A-893E-3B44-9C58-9D5AB43F0F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558" y="2237215"/>
            <a:ext cx="3802118" cy="337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192FC0-FC3F-CE4F-B3EA-752ACD33AB0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792" y="5142132"/>
            <a:ext cx="4188370" cy="3264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50F88F-6B16-C240-A4AD-ADF42DDE3B03}"/>
              </a:ext>
            </a:extLst>
          </p:cNvPr>
          <p:cNvSpPr txBox="1"/>
          <p:nvPr/>
        </p:nvSpPr>
        <p:spPr>
          <a:xfrm>
            <a:off x="453883" y="1538751"/>
            <a:ext cx="3643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straight line in joint space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E8CA8B-6EDF-5B4F-9E01-30A5ED174EEC}"/>
              </a:ext>
            </a:extLst>
          </p:cNvPr>
          <p:cNvSpPr txBox="1"/>
          <p:nvPr/>
        </p:nvSpPr>
        <p:spPr>
          <a:xfrm>
            <a:off x="453883" y="4491046"/>
            <a:ext cx="3642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straight line in task space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B75BF18-60BB-6448-8996-40F5D024C7A7}"/>
                  </a:ext>
                </a:extLst>
              </p14:cNvPr>
              <p14:cNvContentPartPr/>
              <p14:nvPr/>
            </p14:nvContentPartPr>
            <p14:xfrm>
              <a:off x="6138472" y="1473939"/>
              <a:ext cx="101160" cy="121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B75BF18-60BB-6448-8996-40F5D024C7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30912" y="1466379"/>
                <a:ext cx="1162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D31E7A1-BDB3-8648-87F3-6C69B6105580}"/>
                  </a:ext>
                </a:extLst>
              </p14:cNvPr>
              <p14:cNvContentPartPr/>
              <p14:nvPr/>
            </p14:nvContentPartPr>
            <p14:xfrm>
              <a:off x="6195712" y="1358739"/>
              <a:ext cx="5400" cy="18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D31E7A1-BDB3-8648-87F3-6C69B61055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88152" y="1351179"/>
                <a:ext cx="2052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1AF5C06-7907-7C43-9819-D7307EC5FE2C}"/>
                  </a:ext>
                </a:extLst>
              </p14:cNvPr>
              <p14:cNvContentPartPr/>
              <p14:nvPr/>
            </p14:nvContentPartPr>
            <p14:xfrm>
              <a:off x="6897352" y="1308339"/>
              <a:ext cx="20520" cy="208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1AF5C06-7907-7C43-9819-D7307EC5FE2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89792" y="1300779"/>
                <a:ext cx="3564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6FA96BC-1F83-0149-9684-DB780894B718}"/>
                  </a:ext>
                </a:extLst>
              </p14:cNvPr>
              <p14:cNvContentPartPr/>
              <p14:nvPr/>
            </p14:nvContentPartPr>
            <p14:xfrm>
              <a:off x="6968272" y="1271619"/>
              <a:ext cx="575640" cy="264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6FA96BC-1F83-0149-9684-DB780894B71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60712" y="1264059"/>
                <a:ext cx="59076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5D1FDC3-E85C-3746-AC25-58C841783AEF}"/>
                  </a:ext>
                </a:extLst>
              </p14:cNvPr>
              <p14:cNvContentPartPr/>
              <p14:nvPr/>
            </p14:nvContentPartPr>
            <p14:xfrm>
              <a:off x="6305512" y="1316259"/>
              <a:ext cx="467640" cy="226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5D1FDC3-E85C-3746-AC25-58C841783AE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98306" y="1308711"/>
                <a:ext cx="482772" cy="241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422B962-0463-2145-AC34-B94517163EFE}"/>
                  </a:ext>
                </a:extLst>
              </p14:cNvPr>
              <p14:cNvContentPartPr/>
              <p14:nvPr/>
            </p14:nvContentPartPr>
            <p14:xfrm>
              <a:off x="9008392" y="1560699"/>
              <a:ext cx="1407600" cy="2854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422B962-0463-2145-AC34-B94517163EF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00832" y="1553149"/>
                <a:ext cx="1422720" cy="3005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4735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75A1C-73AB-E94D-BBDF-D608A88EF0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639" y="5273566"/>
            <a:ext cx="5077810" cy="95668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7AF821A-5047-C045-ACB4-A51EE343D959}"/>
              </a:ext>
            </a:extLst>
          </p:cNvPr>
          <p:cNvGrpSpPr/>
          <p:nvPr/>
        </p:nvGrpSpPr>
        <p:grpSpPr>
          <a:xfrm>
            <a:off x="504497" y="1437760"/>
            <a:ext cx="7480737" cy="3835806"/>
            <a:chOff x="504497" y="1437760"/>
            <a:chExt cx="7480737" cy="383580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2D368DC-7EE2-FA4F-9041-49C251F7D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753" y="1437760"/>
              <a:ext cx="7174040" cy="372447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69333D0-4D43-6845-B5FB-1511DF8CFC7F}"/>
                </a:ext>
              </a:extLst>
            </p:cNvPr>
            <p:cNvSpPr/>
            <p:nvPr/>
          </p:nvSpPr>
          <p:spPr>
            <a:xfrm>
              <a:off x="504497" y="5131677"/>
              <a:ext cx="7480737" cy="1418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BA61D6-0776-2840-A530-CD785A8A970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449" y="1880356"/>
            <a:ext cx="5236122" cy="4530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8370862-744F-8146-9560-C5984EE2926F}"/>
                  </a:ext>
                </a:extLst>
              </p14:cNvPr>
              <p14:cNvContentPartPr/>
              <p14:nvPr/>
            </p14:nvContentPartPr>
            <p14:xfrm>
              <a:off x="9860872" y="2790099"/>
              <a:ext cx="555120" cy="250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8370862-744F-8146-9560-C5984EE292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53312" y="2782539"/>
                <a:ext cx="57024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50D1618-A51D-D94E-8B54-77E466F506EE}"/>
                  </a:ext>
                </a:extLst>
              </p14:cNvPr>
              <p14:cNvContentPartPr/>
              <p14:nvPr/>
            </p14:nvContentPartPr>
            <p14:xfrm>
              <a:off x="9372352" y="2742939"/>
              <a:ext cx="381600" cy="382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50D1618-A51D-D94E-8B54-77E466F506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64785" y="2735386"/>
                <a:ext cx="396734" cy="397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B201C82-F0A4-A649-B845-CFF5E6F5CD21}"/>
                  </a:ext>
                </a:extLst>
              </p14:cNvPr>
              <p14:cNvContentPartPr/>
              <p14:nvPr/>
            </p14:nvContentPartPr>
            <p14:xfrm>
              <a:off x="9774472" y="2654379"/>
              <a:ext cx="115560" cy="259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B201C82-F0A4-A649-B845-CFF5E6F5CD2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66912" y="2646819"/>
                <a:ext cx="13068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381B6FE-B631-B741-BAE1-629EFFA79DD6}"/>
                  </a:ext>
                </a:extLst>
              </p14:cNvPr>
              <p14:cNvContentPartPr/>
              <p14:nvPr/>
            </p14:nvContentPartPr>
            <p14:xfrm>
              <a:off x="9978232" y="2553939"/>
              <a:ext cx="15840" cy="1540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381B6FE-B631-B741-BAE1-629EFFA79DD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970672" y="2546379"/>
                <a:ext cx="3096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8F067C8-83A0-AD4C-985A-D7FBB7428FE2}"/>
                  </a:ext>
                </a:extLst>
              </p14:cNvPr>
              <p14:cNvContentPartPr/>
              <p14:nvPr/>
            </p14:nvContentPartPr>
            <p14:xfrm>
              <a:off x="10983352" y="2774619"/>
              <a:ext cx="468360" cy="311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8F067C8-83A0-AD4C-985A-D7FBB7428FE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975792" y="2767059"/>
                <a:ext cx="48348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23D8E26-221B-934C-8017-53530D456279}"/>
                  </a:ext>
                </a:extLst>
              </p14:cNvPr>
              <p14:cNvContentPartPr/>
              <p14:nvPr/>
            </p14:nvContentPartPr>
            <p14:xfrm>
              <a:off x="10523272" y="2750499"/>
              <a:ext cx="377640" cy="4402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23D8E26-221B-934C-8017-53530D45627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515712" y="2743293"/>
                <a:ext cx="392760" cy="455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16D33AA-647B-6442-8DFC-4A9F4214AA98}"/>
                  </a:ext>
                </a:extLst>
              </p14:cNvPr>
              <p14:cNvContentPartPr/>
              <p14:nvPr/>
            </p14:nvContentPartPr>
            <p14:xfrm>
              <a:off x="9333112" y="3427299"/>
              <a:ext cx="1074240" cy="5155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16D33AA-647B-6442-8DFC-4A9F4214AA9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325552" y="3419739"/>
                <a:ext cx="1089360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7D27548-3801-E841-BA3F-E72AC35D2B73}"/>
                  </a:ext>
                </a:extLst>
              </p14:cNvPr>
              <p14:cNvContentPartPr/>
              <p14:nvPr/>
            </p14:nvContentPartPr>
            <p14:xfrm>
              <a:off x="10506712" y="3359979"/>
              <a:ext cx="444960" cy="4874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7D27548-3801-E841-BA3F-E72AC35D2B7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499152" y="3352419"/>
                <a:ext cx="46008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6F180D4-FB8E-DD49-AD53-D156E0D9344E}"/>
                  </a:ext>
                </a:extLst>
              </p14:cNvPr>
              <p14:cNvContentPartPr/>
              <p14:nvPr/>
            </p14:nvContentPartPr>
            <p14:xfrm>
              <a:off x="11043472" y="3334059"/>
              <a:ext cx="541800" cy="3330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6F180D4-FB8E-DD49-AD53-D156E0D9344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035912" y="3326851"/>
                <a:ext cx="556920" cy="348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ED3C598-882F-7845-850C-F1F85E92D2D9}"/>
                  </a:ext>
                </a:extLst>
              </p14:cNvPr>
              <p14:cNvContentPartPr/>
              <p14:nvPr/>
            </p14:nvContentPartPr>
            <p14:xfrm>
              <a:off x="10247512" y="2361339"/>
              <a:ext cx="181440" cy="2685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ED3C598-882F-7845-850C-F1F85E92D2D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239967" y="2353789"/>
                <a:ext cx="196530" cy="2836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58411CD-B82A-574F-9762-6FC800C99CCA}"/>
                  </a:ext>
                </a:extLst>
              </p14:cNvPr>
              <p14:cNvContentPartPr/>
              <p14:nvPr/>
            </p14:nvContentPartPr>
            <p14:xfrm>
              <a:off x="10775632" y="4169979"/>
              <a:ext cx="551880" cy="3294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58411CD-B82A-574F-9762-6FC800C99CC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768077" y="4162419"/>
                <a:ext cx="56699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AF13EF5-1682-E045-8F12-7CB334CAA49B}"/>
                  </a:ext>
                </a:extLst>
              </p14:cNvPr>
              <p14:cNvContentPartPr/>
              <p14:nvPr/>
            </p14:nvContentPartPr>
            <p14:xfrm>
              <a:off x="9798592" y="4189059"/>
              <a:ext cx="851760" cy="3769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AF13EF5-1682-E045-8F12-7CB334CAA49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791032" y="4181506"/>
                <a:ext cx="866880" cy="392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34BFBD0E-7D1C-2E41-A8AC-3A0FE928B96E}"/>
                  </a:ext>
                </a:extLst>
              </p14:cNvPr>
              <p14:cNvContentPartPr/>
              <p14:nvPr/>
            </p14:nvContentPartPr>
            <p14:xfrm>
              <a:off x="7630312" y="5486139"/>
              <a:ext cx="577800" cy="3470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34BFBD0E-7D1C-2E41-A8AC-3A0FE928B96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622752" y="5478579"/>
                <a:ext cx="59292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C1857E50-0BEB-2E4F-90E9-975F2FD3C5A9}"/>
                  </a:ext>
                </a:extLst>
              </p14:cNvPr>
              <p14:cNvContentPartPr/>
              <p14:nvPr/>
            </p14:nvContentPartPr>
            <p14:xfrm>
              <a:off x="8324032" y="4626459"/>
              <a:ext cx="3620520" cy="12661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C1857E50-0BEB-2E4F-90E9-975F2FD3C5A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316473" y="4618897"/>
                <a:ext cx="3635279" cy="12812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7905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</a:p>
          <a:p>
            <a:endParaRPr lang="en-US" sz="2400" b="1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Third-order polynomial time scaling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1839DA-25E2-1542-873F-54CB427894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377" y="1136191"/>
            <a:ext cx="5737291" cy="4123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0DDB6B-09BF-494C-AE16-70FF3C97F8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686" y="3189253"/>
            <a:ext cx="4832369" cy="7134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7E4F0CA-B4F7-2E42-B527-0505431F1892}"/>
              </a:ext>
            </a:extLst>
          </p:cNvPr>
          <p:cNvSpPr/>
          <p:nvPr/>
        </p:nvSpPr>
        <p:spPr>
          <a:xfrm>
            <a:off x="6096000" y="4296792"/>
            <a:ext cx="5927668" cy="10919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2AAF4-C2BC-D24B-9526-C819C4C2051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5" y="4083832"/>
            <a:ext cx="8720831" cy="21900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FF3CD17-9F79-0C40-A85B-A985CCEECEA6}"/>
                  </a:ext>
                </a:extLst>
              </p14:cNvPr>
              <p14:cNvContentPartPr/>
              <p14:nvPr/>
            </p14:nvContentPartPr>
            <p14:xfrm>
              <a:off x="6195712" y="2749779"/>
              <a:ext cx="3899520" cy="1191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FF3CD17-9F79-0C40-A85B-A985CCEECE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88152" y="2742219"/>
                <a:ext cx="3914640" cy="12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AA51AEF-6BB6-7245-A430-084F75A27D18}"/>
                  </a:ext>
                </a:extLst>
              </p14:cNvPr>
              <p14:cNvContentPartPr/>
              <p14:nvPr/>
            </p14:nvContentPartPr>
            <p14:xfrm>
              <a:off x="1274872" y="1962459"/>
              <a:ext cx="3628440" cy="14986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AA51AEF-6BB6-7245-A430-084F75A27D1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67312" y="1955259"/>
                <a:ext cx="3643560" cy="15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848BE6B-7A01-D840-8F4C-E5CDB46E1E07}"/>
                  </a:ext>
                </a:extLst>
              </p14:cNvPr>
              <p14:cNvContentPartPr/>
              <p14:nvPr/>
            </p14:nvContentPartPr>
            <p14:xfrm>
              <a:off x="5122552" y="2300859"/>
              <a:ext cx="939600" cy="4820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848BE6B-7A01-D840-8F4C-E5CDB46E1E0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14992" y="2293299"/>
                <a:ext cx="954720" cy="49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200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Fifth-order polynomial time scaling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C8B3D8-5099-4040-B11A-7075FD054C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377" y="1136191"/>
            <a:ext cx="4952753" cy="26557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13C3B6-D5F1-994E-8DA9-7CCBAAC6C0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764" y="4209393"/>
            <a:ext cx="8492572" cy="21125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881A149-9C98-644D-97E0-508DA7813ED4}"/>
                  </a:ext>
                </a:extLst>
              </p14:cNvPr>
              <p14:cNvContentPartPr/>
              <p14:nvPr/>
            </p14:nvContentPartPr>
            <p14:xfrm>
              <a:off x="4038232" y="2777499"/>
              <a:ext cx="102600" cy="223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881A149-9C98-644D-97E0-508DA7813E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30672" y="2769939"/>
                <a:ext cx="1177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0039E48-A2CA-244E-A7D9-D58CBAE3B433}"/>
                  </a:ext>
                </a:extLst>
              </p14:cNvPr>
              <p14:cNvContentPartPr/>
              <p14:nvPr/>
            </p14:nvContentPartPr>
            <p14:xfrm>
              <a:off x="5801512" y="2679939"/>
              <a:ext cx="226800" cy="243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0039E48-A2CA-244E-A7D9-D58CBAE3B4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93952" y="2672379"/>
                <a:ext cx="24192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381C7E7-529E-9C47-87F6-05A40D5DBEFB}"/>
                  </a:ext>
                </a:extLst>
              </p14:cNvPr>
              <p14:cNvContentPartPr/>
              <p14:nvPr/>
            </p14:nvContentPartPr>
            <p14:xfrm>
              <a:off x="4240912" y="2664099"/>
              <a:ext cx="1392120" cy="640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381C7E7-529E-9C47-87F6-05A40D5DBEF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33352" y="2656539"/>
                <a:ext cx="1407240" cy="65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E97FD16-BD49-914E-90E5-4C706A07D971}"/>
                  </a:ext>
                </a:extLst>
              </p14:cNvPr>
              <p14:cNvContentPartPr/>
              <p14:nvPr/>
            </p14:nvContentPartPr>
            <p14:xfrm>
              <a:off x="3894232" y="3132099"/>
              <a:ext cx="276480" cy="2264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E97FD16-BD49-914E-90E5-4C706A07D9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86672" y="3124539"/>
                <a:ext cx="2916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45A9B2E-854A-5546-B78F-E2A41BABB7B1}"/>
                  </a:ext>
                </a:extLst>
              </p14:cNvPr>
              <p14:cNvContentPartPr/>
              <p14:nvPr/>
            </p14:nvContentPartPr>
            <p14:xfrm>
              <a:off x="4411912" y="3373659"/>
              <a:ext cx="1263600" cy="2412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45A9B2E-854A-5546-B78F-E2A41BABB7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04352" y="3366099"/>
                <a:ext cx="1278720" cy="25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8585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Trapezoidal time scaling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E33688-2595-2442-9B16-2E0D1F5DDE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109" y="2128344"/>
            <a:ext cx="4832474" cy="34914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24F842F-DFB3-4248-9C41-9C31CED75BF1}"/>
                  </a:ext>
                </a:extLst>
              </p14:cNvPr>
              <p14:cNvContentPartPr/>
              <p14:nvPr/>
            </p14:nvContentPartPr>
            <p14:xfrm>
              <a:off x="7015432" y="1796139"/>
              <a:ext cx="3886560" cy="33703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24F842F-DFB3-4248-9C41-9C31CED75B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07872" y="1788579"/>
                <a:ext cx="3901680" cy="338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803C9A3-72F6-7D45-BF0A-B24E6644EC07}"/>
                  </a:ext>
                </a:extLst>
              </p14:cNvPr>
              <p14:cNvContentPartPr/>
              <p14:nvPr/>
            </p14:nvContentPartPr>
            <p14:xfrm>
              <a:off x="3428752" y="5901939"/>
              <a:ext cx="102600" cy="1360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803C9A3-72F6-7D45-BF0A-B24E6644EC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1192" y="5894379"/>
                <a:ext cx="1177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10F906F-3BF8-C242-AC39-FEF042A93E19}"/>
                  </a:ext>
                </a:extLst>
              </p14:cNvPr>
              <p14:cNvContentPartPr/>
              <p14:nvPr/>
            </p14:nvContentPartPr>
            <p14:xfrm>
              <a:off x="3600832" y="5770179"/>
              <a:ext cx="110880" cy="221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10F906F-3BF8-C242-AC39-FEF042A93E1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93632" y="5762619"/>
                <a:ext cx="12600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5D28299-7196-8242-A777-8FF7AB421CA3}"/>
                  </a:ext>
                </a:extLst>
              </p14:cNvPr>
              <p14:cNvContentPartPr/>
              <p14:nvPr/>
            </p14:nvContentPartPr>
            <p14:xfrm>
              <a:off x="3892072" y="5826699"/>
              <a:ext cx="2160" cy="68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5D28299-7196-8242-A777-8FF7AB421CA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84512" y="5819139"/>
                <a:ext cx="172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F7D9A82-76C0-124E-9CF4-EF6E1D00A7F3}"/>
                  </a:ext>
                </a:extLst>
              </p14:cNvPr>
              <p14:cNvContentPartPr/>
              <p14:nvPr/>
            </p14:nvContentPartPr>
            <p14:xfrm>
              <a:off x="6038032" y="5683419"/>
              <a:ext cx="711360" cy="2854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F7D9A82-76C0-124E-9CF4-EF6E1D00A7F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30468" y="5675869"/>
                <a:ext cx="726488" cy="300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E2B02B31-5A01-244B-BA9D-64E5A9690239}"/>
                  </a:ext>
                </a:extLst>
              </p14:cNvPr>
              <p14:cNvContentPartPr/>
              <p14:nvPr/>
            </p14:nvContentPartPr>
            <p14:xfrm>
              <a:off x="5103472" y="5785659"/>
              <a:ext cx="834120" cy="2275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E2B02B31-5A01-244B-BA9D-64E5A969023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95909" y="5778099"/>
                <a:ext cx="849247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1756287-23B2-ED47-9440-35443255AA31}"/>
                  </a:ext>
                </a:extLst>
              </p14:cNvPr>
              <p14:cNvContentPartPr/>
              <p14:nvPr/>
            </p14:nvContentPartPr>
            <p14:xfrm>
              <a:off x="4256392" y="5769819"/>
              <a:ext cx="728280" cy="2440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1756287-23B2-ED47-9440-35443255AA3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48828" y="5762259"/>
                <a:ext cx="743407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53E9AA7-B8D1-CB44-BA39-B062FBA17E92}"/>
                  </a:ext>
                </a:extLst>
              </p14:cNvPr>
              <p14:cNvContentPartPr/>
              <p14:nvPr/>
            </p14:nvContentPartPr>
            <p14:xfrm>
              <a:off x="3878032" y="5885379"/>
              <a:ext cx="171720" cy="1047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53E9AA7-B8D1-CB44-BA39-B062FBA17E9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70472" y="5877819"/>
                <a:ext cx="1868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723269A4-8EBA-2E4A-9372-C37FD03326DA}"/>
                  </a:ext>
                </a:extLst>
              </p14:cNvPr>
              <p14:cNvContentPartPr/>
              <p14:nvPr/>
            </p14:nvContentPartPr>
            <p14:xfrm>
              <a:off x="3093592" y="5904099"/>
              <a:ext cx="265680" cy="1386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723269A4-8EBA-2E4A-9372-C37FD03326D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086032" y="5896559"/>
                <a:ext cx="280800" cy="1536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9484DEF-05C5-2F43-90B5-9B21488124B5}"/>
                  </a:ext>
                </a:extLst>
              </p14:cNvPr>
              <p14:cNvContentPartPr/>
              <p14:nvPr/>
            </p14:nvContentPartPr>
            <p14:xfrm>
              <a:off x="2053192" y="5810859"/>
              <a:ext cx="887400" cy="3844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9484DEF-05C5-2F43-90B5-9B21488124B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045632" y="5803292"/>
                <a:ext cx="902520" cy="39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1F5DC0B-B020-4347-8246-F9AB8194F929}"/>
                  </a:ext>
                </a:extLst>
              </p14:cNvPr>
              <p14:cNvContentPartPr/>
              <p14:nvPr/>
            </p14:nvContentPartPr>
            <p14:xfrm>
              <a:off x="1759072" y="5933259"/>
              <a:ext cx="228960" cy="1368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1F5DC0B-B020-4347-8246-F9AB8194F92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51500" y="5925699"/>
                <a:ext cx="244104" cy="15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5444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10604</TotalTime>
  <Words>532</Words>
  <Application>Microsoft Macintosh PowerPoint</Application>
  <PresentationFormat>Widescreen</PresentationFormat>
  <Paragraphs>113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513</cp:revision>
  <cp:lastPrinted>2020-10-26T23:19:55Z</cp:lastPrinted>
  <dcterms:created xsi:type="dcterms:W3CDTF">2020-09-16T15:38:21Z</dcterms:created>
  <dcterms:modified xsi:type="dcterms:W3CDTF">2020-11-24T04:49:45Z</dcterms:modified>
</cp:coreProperties>
</file>